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7" r:id="rId1"/>
  </p:sldMasterIdLst>
  <p:notesMasterIdLst>
    <p:notesMasterId r:id="rId35"/>
  </p:notesMasterIdLst>
  <p:handoutMasterIdLst>
    <p:handoutMasterId r:id="rId36"/>
  </p:handoutMasterIdLst>
  <p:sldIdLst>
    <p:sldId id="2371" r:id="rId2"/>
    <p:sldId id="2373" r:id="rId3"/>
    <p:sldId id="2374" r:id="rId4"/>
    <p:sldId id="2396" r:id="rId5"/>
    <p:sldId id="2397" r:id="rId6"/>
    <p:sldId id="2398" r:id="rId7"/>
    <p:sldId id="2399" r:id="rId8"/>
    <p:sldId id="2400" r:id="rId9"/>
    <p:sldId id="2401" r:id="rId10"/>
    <p:sldId id="2402" r:id="rId11"/>
    <p:sldId id="2403" r:id="rId12"/>
    <p:sldId id="2404" r:id="rId13"/>
    <p:sldId id="2405" r:id="rId14"/>
    <p:sldId id="2407" r:id="rId15"/>
    <p:sldId id="2408" r:id="rId16"/>
    <p:sldId id="2409" r:id="rId17"/>
    <p:sldId id="2410" r:id="rId18"/>
    <p:sldId id="2411" r:id="rId19"/>
    <p:sldId id="2412" r:id="rId20"/>
    <p:sldId id="2413" r:id="rId21"/>
    <p:sldId id="2414" r:id="rId22"/>
    <p:sldId id="2415" r:id="rId23"/>
    <p:sldId id="2416" r:id="rId24"/>
    <p:sldId id="2417" r:id="rId25"/>
    <p:sldId id="2418" r:id="rId26"/>
    <p:sldId id="2419" r:id="rId27"/>
    <p:sldId id="2420" r:id="rId28"/>
    <p:sldId id="2421" r:id="rId29"/>
    <p:sldId id="2422" r:id="rId30"/>
    <p:sldId id="2423" r:id="rId31"/>
    <p:sldId id="2424" r:id="rId32"/>
    <p:sldId id="2425" r:id="rId33"/>
    <p:sldId id="2395" r:id="rId34"/>
  </p:sldIdLst>
  <p:sldSz cx="24382413" cy="13716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Дмитрий Хижняков" initials="ДХ" lastIdx="1" clrIdx="0">
    <p:extLst>
      <p:ext uri="{19B8F6BF-5375-455C-9EA6-DF929625EA0E}">
        <p15:presenceInfo xmlns:p15="http://schemas.microsoft.com/office/powerpoint/2012/main" userId="fda1c2134ca9a01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DA72"/>
    <a:srgbClr val="87A0AF"/>
    <a:srgbClr val="D2DCDC"/>
    <a:srgbClr val="1D2336"/>
    <a:srgbClr val="4042EE"/>
    <a:srgbClr val="FF92B7"/>
    <a:srgbClr val="E2F700"/>
    <a:srgbClr val="FF6427"/>
    <a:srgbClr val="8968FF"/>
    <a:srgbClr val="9258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053" autoAdjust="0"/>
    <p:restoredTop sz="96654" autoAdjust="0"/>
  </p:normalViewPr>
  <p:slideViewPr>
    <p:cSldViewPr snapToGrid="0" snapToObjects="1" showGuides="1">
      <p:cViewPr varScale="1">
        <p:scale>
          <a:sx n="73" d="100"/>
          <a:sy n="73" d="100"/>
        </p:scale>
        <p:origin x="264" y="6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napToObjects="1">
      <p:cViewPr varScale="1">
        <p:scale>
          <a:sx n="62" d="100"/>
          <a:sy n="62" d="100"/>
        </p:scale>
        <p:origin x="3154" y="7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49DF52EF-7802-4A58-8BC7-006F2DEC6A1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C9142DD9-8B41-44AE-A525-E86B951DF52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F72FAD-D944-4CB2-91A6-A6DAFAD32C35}" type="datetimeFigureOut">
              <a:rPr lang="ru-RU" smtClean="0"/>
              <a:t>01.10.2024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F0D36A83-B7F7-4071-903B-AD982DF8754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10578D9D-6CD8-4299-8D04-56D30132654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0615D1-1464-489E-A001-92DEF5F791E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6934731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3F1CCF-691C-E14B-B595-5544A968EC32}" type="datetimeFigureOut">
              <a:rPr lang="ru-RU" smtClean="0"/>
              <a:t>01.10.2024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5452F6-0346-BD4B-9B44-82E04AEE557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026241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914354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828709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2743063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3657417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4571771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6126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400480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4834" algn="l" defTabSz="1828709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12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7" Type="http://schemas.openxmlformats.org/officeDocument/2006/relationships/image" Target="../media/image3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1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20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23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2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25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7" Type="http://schemas.openxmlformats.org/officeDocument/2006/relationships/image" Target="../media/image31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0.png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5.svg"/><Relationship Id="rId4" Type="http://schemas.openxmlformats.org/officeDocument/2006/relationships/image" Target="../media/image34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6.svg"/><Relationship Id="rId7" Type="http://schemas.openxmlformats.org/officeDocument/2006/relationships/image" Target="../media/image41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0.png"/><Relationship Id="rId11" Type="http://schemas.openxmlformats.org/officeDocument/2006/relationships/image" Target="../media/image3.svg"/><Relationship Id="rId5" Type="http://schemas.openxmlformats.org/officeDocument/2006/relationships/image" Target="../media/image39.svg"/><Relationship Id="rId10" Type="http://schemas.openxmlformats.org/officeDocument/2006/relationships/image" Target="../media/image2.png"/><Relationship Id="rId4" Type="http://schemas.openxmlformats.org/officeDocument/2006/relationships/image" Target="../media/image38.png"/><Relationship Id="rId9" Type="http://schemas.openxmlformats.org/officeDocument/2006/relationships/image" Target="../media/image43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6.svg"/><Relationship Id="rId7" Type="http://schemas.openxmlformats.org/officeDocument/2006/relationships/image" Target="../media/image39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8.png"/><Relationship Id="rId11" Type="http://schemas.openxmlformats.org/officeDocument/2006/relationships/image" Target="../media/image43.svg"/><Relationship Id="rId5" Type="http://schemas.openxmlformats.org/officeDocument/2006/relationships/image" Target="../media/image3.svg"/><Relationship Id="rId10" Type="http://schemas.openxmlformats.org/officeDocument/2006/relationships/image" Target="../media/image42.png"/><Relationship Id="rId4" Type="http://schemas.openxmlformats.org/officeDocument/2006/relationships/image" Target="../media/image2.png"/><Relationship Id="rId9" Type="http://schemas.openxmlformats.org/officeDocument/2006/relationships/image" Target="../media/image45.svg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6.sv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4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6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Титульный слай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9B7C156-EE16-8F46-B1E5-F53AE6146E6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29195" b="29223"/>
          <a:stretch/>
        </p:blipFill>
        <p:spPr>
          <a:xfrm>
            <a:off x="12758963" y="2097286"/>
            <a:ext cx="11623450" cy="116187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C79D0F6-209E-4250-8240-2B8427B6FA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368" y="399221"/>
            <a:ext cx="11880000" cy="2846036"/>
          </a:xfrm>
          <a:noFill/>
        </p:spPr>
        <p:txBody>
          <a:bodyPr/>
          <a:lstStyle>
            <a:lvl1pPr>
              <a:lnSpc>
                <a:spcPct val="80000"/>
              </a:lnSpc>
              <a:defRPr sz="11500" spc="150" baseline="0"/>
            </a:lvl1pPr>
          </a:lstStyle>
          <a:p>
            <a:r>
              <a:rPr lang="en-GB"/>
              <a:t>Click to edit Master title style</a:t>
            </a:r>
            <a:endParaRPr lang="ru-RU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6C96E9C-11F7-2649-8ADE-E0E8F390C34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20195" y="12711225"/>
            <a:ext cx="4094345" cy="100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59256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 + большое 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8636AE-693B-4DF9-BF00-8AB6207EAA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2903787" y="12869153"/>
            <a:ext cx="1092860" cy="730250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2400" b="0" i="0">
                <a:solidFill>
                  <a:schemeClr val="tx1"/>
                </a:solidFill>
                <a:latin typeface="YS Text Regular" pitchFamily="2" charset="0"/>
              </a:defRPr>
            </a:lvl1pPr>
          </a:lstStyle>
          <a:p>
            <a:fld id="{C65B56BC-D08A-1A45-9B97-6036A73AF153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74C92B8B-9BC3-4B0F-B383-94A32F914E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544" y="382242"/>
            <a:ext cx="11879455" cy="115108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pPr marL="0" lvl="0"/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BE563807-143C-4CCE-B869-C8945ACD447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92683" y="3921024"/>
            <a:ext cx="8280000" cy="492443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200">
                <a:latin typeface="YS Text Regular" pitchFamily="2" charset="-52"/>
              </a:defRPr>
            </a:lvl1pPr>
          </a:lstStyle>
          <a:p>
            <a:pPr lvl="0"/>
            <a:r>
              <a:rPr lang="ru-RU" dirty="0"/>
              <a:t>Образец текста</a:t>
            </a:r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71DD06C7-A871-4E0A-A876-BCFDA6F42BC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9564556" y="7559041"/>
            <a:ext cx="12702959" cy="6778626"/>
          </a:xfrm>
          <a:prstGeom prst="rect">
            <a:avLst/>
          </a:prstGeom>
        </p:spPr>
      </p:pic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E401616D-4800-47DC-AA65-76B9630016C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042870" y="378000"/>
            <a:ext cx="12960000" cy="12960000"/>
          </a:xfrm>
          <a:custGeom>
            <a:avLst/>
            <a:gdLst>
              <a:gd name="connsiteX0" fmla="*/ 6480000 w 12960000"/>
              <a:gd name="connsiteY0" fmla="*/ 0 h 12960000"/>
              <a:gd name="connsiteX1" fmla="*/ 12960000 w 12960000"/>
              <a:gd name="connsiteY1" fmla="*/ 6480000 h 12960000"/>
              <a:gd name="connsiteX2" fmla="*/ 6480000 w 12960000"/>
              <a:gd name="connsiteY2" fmla="*/ 12960000 h 12960000"/>
              <a:gd name="connsiteX3" fmla="*/ 0 w 12960000"/>
              <a:gd name="connsiteY3" fmla="*/ 6480000 h 12960000"/>
              <a:gd name="connsiteX4" fmla="*/ 6480000 w 12960000"/>
              <a:gd name="connsiteY4" fmla="*/ 0 h 12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960000" h="12960000">
                <a:moveTo>
                  <a:pt x="6480000" y="0"/>
                </a:moveTo>
                <a:cubicBezTo>
                  <a:pt x="10058805" y="0"/>
                  <a:pt x="12960000" y="2901195"/>
                  <a:pt x="12960000" y="6480000"/>
                </a:cubicBezTo>
                <a:cubicBezTo>
                  <a:pt x="12960000" y="10058805"/>
                  <a:pt x="10058805" y="12960000"/>
                  <a:pt x="6480000" y="12960000"/>
                </a:cubicBezTo>
                <a:cubicBezTo>
                  <a:pt x="2901195" y="12960000"/>
                  <a:pt x="0" y="10058805"/>
                  <a:pt x="0" y="6480000"/>
                </a:cubicBezTo>
                <a:cubicBezTo>
                  <a:pt x="0" y="2901195"/>
                  <a:pt x="2901195" y="0"/>
                  <a:pt x="648000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algn="r">
              <a:buNone/>
              <a:defRPr sz="3200"/>
            </a:lvl1pPr>
          </a:lstStyle>
          <a:p>
            <a:r>
              <a:rPr lang="en-GB"/>
              <a:t>Click icon to add picture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7039177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Текст + большое 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8636AE-693B-4DF9-BF00-8AB6207EAA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2903787" y="12869153"/>
            <a:ext cx="1092860" cy="730250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2400" b="0" i="0">
                <a:solidFill>
                  <a:schemeClr val="tx1"/>
                </a:solidFill>
                <a:latin typeface="YS Text Regular" pitchFamily="2" charset="0"/>
              </a:defRPr>
            </a:lvl1pPr>
          </a:lstStyle>
          <a:p>
            <a:fld id="{C65B56BC-D08A-1A45-9B97-6036A73AF153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74C92B8B-9BC3-4B0F-B383-94A32F914E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544" y="382242"/>
            <a:ext cx="11879455" cy="115108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pPr marL="0" lvl="0"/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BE563807-143C-4CCE-B869-C8945ACD447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92682" y="11406465"/>
            <a:ext cx="6840000" cy="492443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3200" dirty="0">
                <a:latin typeface="YS Text Regular" pitchFamily="2" charset="-52"/>
              </a:defRPr>
            </a:lvl1pPr>
          </a:lstStyle>
          <a:p>
            <a:pPr marL="457200" lvl="0" indent="-457200">
              <a:buClr>
                <a:srgbClr val="00DA72"/>
              </a:buClr>
              <a:buSzPct val="9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ru-RU" dirty="0"/>
              <a:t>Образец текста</a:t>
            </a:r>
            <a:endParaRPr lang="en-US" dirty="0"/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AB09D96F-FE02-574D-6A4A-8AB99385776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771207" y="11406465"/>
            <a:ext cx="6840000" cy="492443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3200" dirty="0">
                <a:latin typeface="YS Text Regular" pitchFamily="2" charset="-52"/>
              </a:defRPr>
            </a:lvl1pPr>
          </a:lstStyle>
          <a:p>
            <a:pPr marL="457200" lvl="0" indent="-457200">
              <a:buClr>
                <a:srgbClr val="00DA72"/>
              </a:buClr>
              <a:buSzPct val="9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ru-RU" dirty="0"/>
              <a:t>Образец текста</a:t>
            </a:r>
            <a:endParaRPr lang="en-US" dirty="0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13FC475D-F491-CA46-66EF-5D24C4743F9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7149731" y="11406465"/>
            <a:ext cx="6840000" cy="492443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3200" dirty="0">
                <a:latin typeface="YS Text Regular" pitchFamily="2" charset="-52"/>
              </a:defRPr>
            </a:lvl1pPr>
          </a:lstStyle>
          <a:p>
            <a:pPr marL="457200" lvl="0" indent="-457200">
              <a:buClr>
                <a:srgbClr val="00DA72"/>
              </a:buClr>
              <a:buSzPct val="9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ru-RU" dirty="0"/>
              <a:t>Образец текста</a:t>
            </a:r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D0B4BDA3-6F71-2858-C8CF-A997A8AB1D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6200000">
            <a:off x="21832853" y="6355613"/>
            <a:ext cx="4094345" cy="1004775"/>
          </a:xfrm>
          <a:prstGeom prst="rect">
            <a:avLst/>
          </a:prstGeom>
        </p:spPr>
      </p:pic>
      <p:pic>
        <p:nvPicPr>
          <p:cNvPr id="9" name="Image 3" descr="preencoded.png">
            <a:extLst>
              <a:ext uri="{FF2B5EF4-FFF2-40B4-BE49-F238E27FC236}">
                <a16:creationId xmlns:a16="http://schemas.microsoft.com/office/drawing/2014/main" id="{AFEF5E5F-B878-234D-9CD0-4B874E724302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6286499" y="2897190"/>
            <a:ext cx="10935303" cy="7923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27556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Текст + большое 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10">
            <a:extLst>
              <a:ext uri="{FF2B5EF4-FFF2-40B4-BE49-F238E27FC236}">
                <a16:creationId xmlns:a16="http://schemas.microsoft.com/office/drawing/2014/main" id="{9A6B1F8A-21AE-A34D-8F00-836F079B5D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17581"/>
          <a:stretch>
            <a:fillRect/>
          </a:stretch>
        </p:blipFill>
        <p:spPr>
          <a:xfrm>
            <a:off x="16990887" y="388452"/>
            <a:ext cx="7391526" cy="8968194"/>
          </a:xfrm>
          <a:custGeom>
            <a:avLst/>
            <a:gdLst>
              <a:gd name="connsiteX0" fmla="*/ 0 w 6269340"/>
              <a:gd name="connsiteY0" fmla="*/ 0 h 7606637"/>
              <a:gd name="connsiteX1" fmla="*/ 6269340 w 6269340"/>
              <a:gd name="connsiteY1" fmla="*/ 0 h 7606637"/>
              <a:gd name="connsiteX2" fmla="*/ 6269340 w 6269340"/>
              <a:gd name="connsiteY2" fmla="*/ 7606637 h 7606637"/>
              <a:gd name="connsiteX3" fmla="*/ 0 w 6269340"/>
              <a:gd name="connsiteY3" fmla="*/ 7606637 h 7606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69340" h="7606637">
                <a:moveTo>
                  <a:pt x="0" y="0"/>
                </a:moveTo>
                <a:lnTo>
                  <a:pt x="6269340" y="0"/>
                </a:lnTo>
                <a:lnTo>
                  <a:pt x="6269340" y="7606637"/>
                </a:lnTo>
                <a:lnTo>
                  <a:pt x="0" y="7606637"/>
                </a:lnTo>
                <a:close/>
              </a:path>
            </a:pathLst>
          </a:custGeom>
        </p:spPr>
      </p:pic>
      <p:sp>
        <p:nvSpPr>
          <p:cNvPr id="12" name="Picture Placeholder 20">
            <a:extLst>
              <a:ext uri="{FF2B5EF4-FFF2-40B4-BE49-F238E27FC236}">
                <a16:creationId xmlns:a16="http://schemas.microsoft.com/office/drawing/2014/main" id="{7A524CCA-E718-044E-850B-EB0D497B0FE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7613229" y="388452"/>
            <a:ext cx="8968386" cy="8968386"/>
          </a:xfrm>
          <a:custGeom>
            <a:avLst/>
            <a:gdLst>
              <a:gd name="connsiteX0" fmla="*/ 6480000 w 12960000"/>
              <a:gd name="connsiteY0" fmla="*/ 0 h 12960000"/>
              <a:gd name="connsiteX1" fmla="*/ 12960000 w 12960000"/>
              <a:gd name="connsiteY1" fmla="*/ 6480000 h 12960000"/>
              <a:gd name="connsiteX2" fmla="*/ 6480000 w 12960000"/>
              <a:gd name="connsiteY2" fmla="*/ 12960000 h 12960000"/>
              <a:gd name="connsiteX3" fmla="*/ 0 w 12960000"/>
              <a:gd name="connsiteY3" fmla="*/ 6480000 h 12960000"/>
              <a:gd name="connsiteX4" fmla="*/ 6480000 w 12960000"/>
              <a:gd name="connsiteY4" fmla="*/ 0 h 12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960000" h="12960000">
                <a:moveTo>
                  <a:pt x="6480000" y="0"/>
                </a:moveTo>
                <a:cubicBezTo>
                  <a:pt x="10058805" y="0"/>
                  <a:pt x="12960000" y="2901195"/>
                  <a:pt x="12960000" y="6480000"/>
                </a:cubicBezTo>
                <a:cubicBezTo>
                  <a:pt x="12960000" y="10058805"/>
                  <a:pt x="10058805" y="12960000"/>
                  <a:pt x="6480000" y="12960000"/>
                </a:cubicBezTo>
                <a:cubicBezTo>
                  <a:pt x="2901195" y="12960000"/>
                  <a:pt x="0" y="10058805"/>
                  <a:pt x="0" y="6480000"/>
                </a:cubicBezTo>
                <a:cubicBezTo>
                  <a:pt x="0" y="2901195"/>
                  <a:pt x="2901195" y="0"/>
                  <a:pt x="648000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algn="r">
              <a:buNone/>
              <a:defRPr sz="3200"/>
            </a:lvl1pPr>
          </a:lstStyle>
          <a:p>
            <a:r>
              <a:rPr lang="en-GB"/>
              <a:t>Click icon to add picture</a:t>
            </a:r>
            <a:endParaRPr lang="ru-RU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8636AE-693B-4DF9-BF00-8AB6207EAA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2903787" y="12869153"/>
            <a:ext cx="1092860" cy="730250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2400" b="0" i="0">
                <a:solidFill>
                  <a:schemeClr val="tx1"/>
                </a:solidFill>
                <a:latin typeface="YS Text Regular" pitchFamily="2" charset="0"/>
              </a:defRPr>
            </a:lvl1pPr>
          </a:lstStyle>
          <a:p>
            <a:fld id="{C65B56BC-D08A-1A45-9B97-6036A73AF153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74C92B8B-9BC3-4B0F-B383-94A32F914E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545" y="382242"/>
            <a:ext cx="6920137" cy="230216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pPr marL="0" lvl="0"/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BE563807-143C-4CCE-B869-C8945ACD447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92682" y="11406463"/>
            <a:ext cx="6840000" cy="492443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3200" dirty="0">
                <a:latin typeface="YS Text Regular" pitchFamily="2" charset="-52"/>
              </a:defRPr>
            </a:lvl1pPr>
          </a:lstStyle>
          <a:p>
            <a:pPr marL="457200" lvl="0" indent="-457200">
              <a:buClr>
                <a:srgbClr val="00DA72"/>
              </a:buClr>
              <a:buSzPct val="90000"/>
              <a:buFontTx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ru-RU" dirty="0"/>
              <a:t>Образец текста</a:t>
            </a:r>
            <a:endParaRPr lang="en-US" dirty="0"/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AB09D96F-FE02-574D-6A4A-8AB99385776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771207" y="11406463"/>
            <a:ext cx="6840000" cy="492443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3200" dirty="0">
                <a:latin typeface="YS Text Regular" pitchFamily="2" charset="-52"/>
              </a:defRPr>
            </a:lvl1pPr>
          </a:lstStyle>
          <a:p>
            <a:pPr marL="457200" lvl="0" indent="-457200">
              <a:buClr>
                <a:srgbClr val="00DA72"/>
              </a:buClr>
              <a:buSzPct val="90000"/>
              <a:buFontTx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ru-RU" dirty="0"/>
              <a:t>Образец текста</a:t>
            </a:r>
            <a:endParaRPr lang="en-US" dirty="0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13FC475D-F491-CA46-66EF-5D24C4743F9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7149731" y="11406463"/>
            <a:ext cx="6840000" cy="492443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3200" dirty="0">
                <a:latin typeface="YS Text Regular" pitchFamily="2" charset="-52"/>
              </a:defRPr>
            </a:lvl1pPr>
          </a:lstStyle>
          <a:p>
            <a:pPr marL="457200" lvl="0" indent="-457200">
              <a:buClr>
                <a:srgbClr val="00DA72"/>
              </a:buClr>
              <a:buSzPct val="90000"/>
              <a:buFontTx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</a:pPr>
            <a:r>
              <a:rPr lang="ru-RU" dirty="0"/>
              <a:t>Образец текста</a:t>
            </a:r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D0B4BDA3-6F71-2858-C8CF-A997A8AB1D9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6200000">
            <a:off x="21832853" y="6355613"/>
            <a:ext cx="4094345" cy="100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13672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Текст + большое 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8636AE-693B-4DF9-BF00-8AB6207EAA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2903787" y="12869153"/>
            <a:ext cx="1092860" cy="730250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2400" b="0" i="0">
                <a:solidFill>
                  <a:schemeClr val="tx1"/>
                </a:solidFill>
                <a:latin typeface="YS Text Regular" pitchFamily="2" charset="0"/>
              </a:defRPr>
            </a:lvl1pPr>
          </a:lstStyle>
          <a:p>
            <a:fld id="{C65B56BC-D08A-1A45-9B97-6036A73AF153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74C92B8B-9BC3-4B0F-B383-94A32F914E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545" y="382242"/>
            <a:ext cx="17783368" cy="115108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pPr marL="0" lvl="0"/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BE563807-143C-4CCE-B869-C8945ACD447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92682" y="11406469"/>
            <a:ext cx="10800000" cy="492443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3200" dirty="0">
                <a:latin typeface="YS Text Regular" pitchFamily="2" charset="-52"/>
              </a:defRPr>
            </a:lvl1pPr>
          </a:lstStyle>
          <a:p>
            <a:pPr marL="457200" lvl="0" indent="-457200">
              <a:buClr>
                <a:srgbClr val="00DA72"/>
              </a:buClr>
              <a:buSzPct val="9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ru-RU" dirty="0"/>
              <a:t>Образец текста</a:t>
            </a:r>
            <a:endParaRPr lang="en-US" dirty="0"/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AB09D96F-FE02-574D-6A4A-8AB99385776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192000" y="11406469"/>
            <a:ext cx="10800000" cy="492443"/>
          </a:xfr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en-US" sz="3200" dirty="0">
                <a:latin typeface="YS Text Regular" pitchFamily="2" charset="-52"/>
              </a:defRPr>
            </a:lvl1pPr>
          </a:lstStyle>
          <a:p>
            <a:pPr marL="457200" lvl="0" indent="-457200">
              <a:buClr>
                <a:srgbClr val="00DA72"/>
              </a:buClr>
              <a:buSzPct val="9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ru-RU" dirty="0"/>
              <a:t>Образец текста</a:t>
            </a:r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D0B4BDA3-6F71-2858-C8CF-A997A8AB1D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6200000">
            <a:off x="21832853" y="6355613"/>
            <a:ext cx="4094345" cy="1004775"/>
          </a:xfrm>
          <a:prstGeom prst="rect">
            <a:avLst/>
          </a:prstGeom>
        </p:spPr>
      </p:pic>
      <p:pic>
        <p:nvPicPr>
          <p:cNvPr id="4" name="Image 4" descr="preencoded.png">
            <a:extLst>
              <a:ext uri="{FF2B5EF4-FFF2-40B4-BE49-F238E27FC236}">
                <a16:creationId xmlns:a16="http://schemas.microsoft.com/office/drawing/2014/main" id="{D5545756-88C9-7249-2B0A-6E63783A829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1922585" y="0"/>
            <a:ext cx="22459828" cy="12910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88460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Текст + большое 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8636AE-693B-4DF9-BF00-8AB6207EAA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2903787" y="12869153"/>
            <a:ext cx="1092860" cy="730250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2400" b="0" i="0">
                <a:solidFill>
                  <a:schemeClr val="tx1"/>
                </a:solidFill>
                <a:latin typeface="YS Text Regular" pitchFamily="2" charset="0"/>
              </a:defRPr>
            </a:lvl1pPr>
          </a:lstStyle>
          <a:p>
            <a:fld id="{C65B56BC-D08A-1A45-9B97-6036A73AF153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74C92B8B-9BC3-4B0F-B383-94A32F914E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544" y="382242"/>
            <a:ext cx="11879455" cy="230216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>
              <a:defRPr/>
            </a:lvl1pPr>
          </a:lstStyle>
          <a:p>
            <a:pPr marL="0" lvl="0"/>
            <a:r>
              <a:rPr lang="ru-RU" dirty="0"/>
              <a:t>Образец заголовка</a:t>
            </a:r>
            <a:br>
              <a:rPr lang="ru-RU" dirty="0"/>
            </a:br>
            <a:r>
              <a:rPr lang="ru-RU" dirty="0"/>
              <a:t>в две строки</a:t>
            </a:r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D0B4BDA3-6F71-2858-C8CF-A997A8AB1D9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21832853" y="6355613"/>
            <a:ext cx="4094345" cy="1004775"/>
          </a:xfrm>
          <a:prstGeom prst="rect">
            <a:avLst/>
          </a:prstGeom>
        </p:spPr>
      </p:pic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4DCC1EF9-A763-D664-CB9D-65C43EF7A5A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92683" y="6209769"/>
            <a:ext cx="7200000" cy="609398"/>
          </a:xfrm>
        </p:spPr>
        <p:txBody>
          <a:bodyPr wrap="square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4400" spc="100" baseline="0">
                <a:latin typeface="+mj-lt"/>
              </a:defRPr>
            </a:lvl1pPr>
          </a:lstStyle>
          <a:p>
            <a:pPr lvl="0"/>
            <a:r>
              <a:rPr lang="ru-RU" dirty="0"/>
              <a:t>Заголовок </a:t>
            </a:r>
            <a:r>
              <a:rPr lang="en-US" dirty="0"/>
              <a:t>H</a:t>
            </a:r>
            <a:r>
              <a:rPr lang="ru-RU" dirty="0"/>
              <a:t>2</a:t>
            </a:r>
            <a:endParaRPr lang="en-US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0674F42E-17E0-E4A5-D5E9-22ACE1BDC07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92683" y="8851269"/>
            <a:ext cx="8640000" cy="492443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200">
                <a:latin typeface="YS Text Regular" pitchFamily="2" charset="-52"/>
              </a:defRPr>
            </a:lvl1pPr>
          </a:lstStyle>
          <a:p>
            <a:pPr lvl="0"/>
            <a:r>
              <a:rPr lang="ru-RU" dirty="0"/>
              <a:t>Образец текста</a:t>
            </a:r>
            <a:endParaRPr lang="en-US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F4DC08E1-3A95-0800-8189-B716B3B0900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168346" y="6209769"/>
            <a:ext cx="7200000" cy="609398"/>
          </a:xfrm>
        </p:spPr>
        <p:txBody>
          <a:bodyPr wrap="square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4400" spc="100" baseline="0">
                <a:latin typeface="+mj-lt"/>
              </a:defRPr>
            </a:lvl1pPr>
          </a:lstStyle>
          <a:p>
            <a:pPr lvl="0"/>
            <a:r>
              <a:rPr lang="ru-RU" dirty="0"/>
              <a:t>Заголовок </a:t>
            </a:r>
            <a:r>
              <a:rPr lang="en-US" dirty="0"/>
              <a:t>H</a:t>
            </a:r>
            <a:r>
              <a:rPr lang="ru-RU" dirty="0"/>
              <a:t>2</a:t>
            </a:r>
            <a:endParaRPr lang="en-US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E22CABFC-8C05-1C99-43B0-37DD6147C7C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168346" y="8851269"/>
            <a:ext cx="8640000" cy="492443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200">
                <a:latin typeface="YS Text Regular" pitchFamily="2" charset="-52"/>
              </a:defRPr>
            </a:lvl1pPr>
          </a:lstStyle>
          <a:p>
            <a:pPr lvl="0"/>
            <a:r>
              <a:rPr lang="ru-RU" dirty="0"/>
              <a:t>Образец текста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872F1E0-35FC-F86C-0C79-4D92D41368E9}"/>
              </a:ext>
            </a:extLst>
          </p:cNvPr>
          <p:cNvCxnSpPr/>
          <p:nvPr userDrawn="1"/>
        </p:nvCxnSpPr>
        <p:spPr>
          <a:xfrm>
            <a:off x="382588" y="8093124"/>
            <a:ext cx="22995050" cy="0"/>
          </a:xfrm>
          <a:prstGeom prst="line">
            <a:avLst/>
          </a:prstGeom>
          <a:ln>
            <a:solidFill>
              <a:srgbClr val="D2DC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Image 1" descr="preencoded.png">
            <a:extLst>
              <a:ext uri="{FF2B5EF4-FFF2-40B4-BE49-F238E27FC236}">
                <a16:creationId xmlns:a16="http://schemas.microsoft.com/office/drawing/2014/main" id="{99F9D1F1-631F-8F8B-C11B-FC43FE6F5DA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392683" y="7937050"/>
            <a:ext cx="312145" cy="312145"/>
          </a:xfrm>
          <a:prstGeom prst="rect">
            <a:avLst/>
          </a:prstGeom>
        </p:spPr>
      </p:pic>
      <p:pic>
        <p:nvPicPr>
          <p:cNvPr id="15" name="Image 2" descr="preencoded.png">
            <a:extLst>
              <a:ext uri="{FF2B5EF4-FFF2-40B4-BE49-F238E27FC236}">
                <a16:creationId xmlns:a16="http://schemas.microsoft.com/office/drawing/2014/main" id="{43B72E59-9E05-14E4-23C2-EB018D4C63D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12168346" y="7916313"/>
            <a:ext cx="1054138" cy="353621"/>
          </a:xfrm>
          <a:prstGeom prst="rect">
            <a:avLst/>
          </a:prstGeom>
        </p:spPr>
      </p:pic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62731989-0BE1-8516-2ED1-C8D38F25AD3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82588" y="4615083"/>
            <a:ext cx="1610040" cy="1231106"/>
          </a:xfrm>
        </p:spPr>
        <p:txBody>
          <a:bodyPr wrap="square" anchor="ctr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000" spc="100" baseline="0">
                <a:solidFill>
                  <a:srgbClr val="00DA7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81516824-5748-929D-8A1A-8479617EEB1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2168346" y="4615083"/>
            <a:ext cx="1610040" cy="1231106"/>
          </a:xfrm>
        </p:spPr>
        <p:txBody>
          <a:bodyPr wrap="square" anchor="ctr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000" spc="100" baseline="0">
                <a:solidFill>
                  <a:srgbClr val="00DA7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422690465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Таймлай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8636AE-693B-4DF9-BF00-8AB6207EAA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2903787" y="12869153"/>
            <a:ext cx="1092860" cy="730250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2400" b="0" i="0">
                <a:solidFill>
                  <a:schemeClr val="tx1"/>
                </a:solidFill>
                <a:latin typeface="YS Text Regular" pitchFamily="2" charset="0"/>
              </a:defRPr>
            </a:lvl1pPr>
          </a:lstStyle>
          <a:p>
            <a:fld id="{C65B56BC-D08A-1A45-9B97-6036A73AF153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74C92B8B-9BC3-4B0F-B383-94A32F914E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544" y="382242"/>
            <a:ext cx="11879455" cy="230216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>
              <a:defRPr/>
            </a:lvl1pPr>
          </a:lstStyle>
          <a:p>
            <a:pPr marL="0" lvl="0"/>
            <a:r>
              <a:rPr lang="ru-RU" dirty="0"/>
              <a:t>Образец заголовка</a:t>
            </a:r>
            <a:br>
              <a:rPr lang="ru-RU" dirty="0"/>
            </a:br>
            <a:r>
              <a:rPr lang="ru-RU" dirty="0"/>
              <a:t>в две строки</a:t>
            </a:r>
            <a:endParaRPr lang="en-US" dirty="0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4DCC1EF9-A763-D664-CB9D-65C43EF7A5A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92683" y="6209768"/>
            <a:ext cx="4309239" cy="609398"/>
          </a:xfrm>
        </p:spPr>
        <p:txBody>
          <a:bodyPr wrap="square" anchor="b" anchorCtr="0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4400" spc="100" baseline="0">
                <a:latin typeface="+mj-lt"/>
              </a:defRPr>
            </a:lvl1pPr>
          </a:lstStyle>
          <a:p>
            <a:pPr lvl="0"/>
            <a:r>
              <a:rPr lang="ru-RU" dirty="0"/>
              <a:t>Заголовок </a:t>
            </a:r>
            <a:r>
              <a:rPr lang="en-US" dirty="0"/>
              <a:t>H</a:t>
            </a:r>
            <a:r>
              <a:rPr lang="ru-RU" dirty="0"/>
              <a:t>2</a:t>
            </a:r>
            <a:endParaRPr lang="en-US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0674F42E-17E0-E4A5-D5E9-22ACE1BDC07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92683" y="8851269"/>
            <a:ext cx="4309239" cy="492443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200">
                <a:latin typeface="YS Text Regular" pitchFamily="2" charset="-52"/>
              </a:defRPr>
            </a:lvl1pPr>
          </a:lstStyle>
          <a:p>
            <a:pPr lvl="0"/>
            <a:r>
              <a:rPr lang="ru-RU" dirty="0"/>
              <a:t>Образец текста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872F1E0-35FC-F86C-0C79-4D92D41368E9}"/>
              </a:ext>
            </a:extLst>
          </p:cNvPr>
          <p:cNvCxnSpPr/>
          <p:nvPr userDrawn="1"/>
        </p:nvCxnSpPr>
        <p:spPr>
          <a:xfrm>
            <a:off x="382588" y="8093124"/>
            <a:ext cx="22995050" cy="0"/>
          </a:xfrm>
          <a:prstGeom prst="line">
            <a:avLst/>
          </a:prstGeom>
          <a:ln>
            <a:solidFill>
              <a:srgbClr val="D2DC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Image 1" descr="preencoded.png">
            <a:extLst>
              <a:ext uri="{FF2B5EF4-FFF2-40B4-BE49-F238E27FC236}">
                <a16:creationId xmlns:a16="http://schemas.microsoft.com/office/drawing/2014/main" id="{99F9D1F1-631F-8F8B-C11B-FC43FE6F5D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92683" y="7937050"/>
            <a:ext cx="312145" cy="312145"/>
          </a:xfrm>
          <a:prstGeom prst="rect">
            <a:avLst/>
          </a:prstGeom>
        </p:spPr>
      </p:pic>
      <p:pic>
        <p:nvPicPr>
          <p:cNvPr id="15" name="Image 2" descr="preencoded.png">
            <a:extLst>
              <a:ext uri="{FF2B5EF4-FFF2-40B4-BE49-F238E27FC236}">
                <a16:creationId xmlns:a16="http://schemas.microsoft.com/office/drawing/2014/main" id="{43B72E59-9E05-14E4-23C2-EB018D4C63D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6229284" y="7916313"/>
            <a:ext cx="1054138" cy="353621"/>
          </a:xfrm>
          <a:prstGeom prst="rect">
            <a:avLst/>
          </a:prstGeom>
        </p:spPr>
      </p:pic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973BA94E-D25B-1A8B-DED7-BBED78354E8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29284" y="6209768"/>
            <a:ext cx="4309239" cy="609398"/>
          </a:xfrm>
        </p:spPr>
        <p:txBody>
          <a:bodyPr wrap="square" anchor="b" anchorCtr="0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4400" spc="100" baseline="0">
                <a:latin typeface="+mj-lt"/>
              </a:defRPr>
            </a:lvl1pPr>
          </a:lstStyle>
          <a:p>
            <a:pPr lvl="0"/>
            <a:r>
              <a:rPr lang="ru-RU" dirty="0"/>
              <a:t>Заголовок </a:t>
            </a:r>
            <a:r>
              <a:rPr lang="en-US" dirty="0"/>
              <a:t>H</a:t>
            </a:r>
            <a:r>
              <a:rPr lang="ru-RU" dirty="0"/>
              <a:t>2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77F43D-CECB-2D6D-C2EF-9A840DDCC46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29284" y="8851269"/>
            <a:ext cx="4309239" cy="492443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200">
                <a:latin typeface="YS Text Regular" pitchFamily="2" charset="-52"/>
              </a:defRPr>
            </a:lvl1pPr>
          </a:lstStyle>
          <a:p>
            <a:pPr lvl="0"/>
            <a:r>
              <a:rPr lang="ru-RU" dirty="0"/>
              <a:t>Образец текста</a:t>
            </a:r>
            <a:endParaRPr lang="en-US" dirty="0"/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2F287F78-E140-FABF-E62C-136AA6F4F6E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065885" y="6209768"/>
            <a:ext cx="4309239" cy="609398"/>
          </a:xfrm>
        </p:spPr>
        <p:txBody>
          <a:bodyPr wrap="square" anchor="b" anchorCtr="0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4400" spc="100" baseline="0">
                <a:latin typeface="+mj-lt"/>
              </a:defRPr>
            </a:lvl1pPr>
          </a:lstStyle>
          <a:p>
            <a:pPr lvl="0"/>
            <a:r>
              <a:rPr lang="ru-RU" dirty="0"/>
              <a:t>Заголовок </a:t>
            </a:r>
            <a:r>
              <a:rPr lang="en-US" dirty="0"/>
              <a:t>H</a:t>
            </a:r>
            <a:r>
              <a:rPr lang="ru-RU" dirty="0"/>
              <a:t>2</a:t>
            </a:r>
            <a:endParaRPr lang="en-US" dirty="0"/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37F7A87-B0A4-B7FA-674D-1C9241387BC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065885" y="8851269"/>
            <a:ext cx="4309239" cy="492443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200">
                <a:latin typeface="YS Text Regular" pitchFamily="2" charset="-52"/>
              </a:defRPr>
            </a:lvl1pPr>
          </a:lstStyle>
          <a:p>
            <a:pPr lvl="0"/>
            <a:r>
              <a:rPr lang="ru-RU" dirty="0"/>
              <a:t>Образец текста</a:t>
            </a:r>
            <a:endParaRPr lang="en-US" dirty="0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2F89ECC0-9E68-B809-6725-6451F53FF0E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7902485" y="6209768"/>
            <a:ext cx="4309239" cy="609398"/>
          </a:xfrm>
        </p:spPr>
        <p:txBody>
          <a:bodyPr wrap="square" anchor="b" anchorCtr="0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4400" spc="100" baseline="0">
                <a:latin typeface="+mj-lt"/>
              </a:defRPr>
            </a:lvl1pPr>
          </a:lstStyle>
          <a:p>
            <a:pPr lvl="0"/>
            <a:r>
              <a:rPr lang="ru-RU" dirty="0"/>
              <a:t>Заголовок </a:t>
            </a:r>
            <a:r>
              <a:rPr lang="en-US" dirty="0"/>
              <a:t>H</a:t>
            </a:r>
            <a:r>
              <a:rPr lang="ru-RU" dirty="0"/>
              <a:t>2</a:t>
            </a:r>
            <a:endParaRPr lang="en-US" dirty="0"/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FBE6ACB9-7C77-8808-8375-631A4A1699A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7902485" y="8851269"/>
            <a:ext cx="4309239" cy="492443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200">
                <a:latin typeface="YS Text Regular" pitchFamily="2" charset="-52"/>
              </a:defRPr>
            </a:lvl1pPr>
          </a:lstStyle>
          <a:p>
            <a:pPr lvl="0"/>
            <a:r>
              <a:rPr lang="ru-RU" dirty="0"/>
              <a:t>Образец текста</a:t>
            </a:r>
            <a:endParaRPr lang="en-US" dirty="0"/>
          </a:p>
        </p:txBody>
      </p:sp>
      <p:pic>
        <p:nvPicPr>
          <p:cNvPr id="23" name="Image 1" descr="preencoded.png">
            <a:extLst>
              <a:ext uri="{FF2B5EF4-FFF2-40B4-BE49-F238E27FC236}">
                <a16:creationId xmlns:a16="http://schemas.microsoft.com/office/drawing/2014/main" id="{D4330675-B65F-B3CE-5F11-1423281D172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2065885" y="7937050"/>
            <a:ext cx="898275" cy="312145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5EABE32D-465B-09E1-1636-D7301303B3A4}"/>
              </a:ext>
            </a:extLst>
          </p:cNvPr>
          <p:cNvGrpSpPr/>
          <p:nvPr userDrawn="1"/>
        </p:nvGrpSpPr>
        <p:grpSpPr>
          <a:xfrm>
            <a:off x="17923980" y="7948454"/>
            <a:ext cx="1695292" cy="284974"/>
            <a:chOff x="17314380" y="7948454"/>
            <a:chExt cx="1695292" cy="284974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84F1ED17-D44C-BD52-9BB8-2EE7A74B3FD6}"/>
                </a:ext>
              </a:extLst>
            </p:cNvPr>
            <p:cNvSpPr/>
            <p:nvPr/>
          </p:nvSpPr>
          <p:spPr>
            <a:xfrm>
              <a:off x="18008524" y="7948698"/>
              <a:ext cx="307005" cy="284730"/>
            </a:xfrm>
            <a:custGeom>
              <a:avLst/>
              <a:gdLst>
                <a:gd name="connsiteX0" fmla="*/ 176798 w 307005"/>
                <a:gd name="connsiteY0" fmla="*/ 283061 h 284730"/>
                <a:gd name="connsiteX1" fmla="*/ 305206 w 307005"/>
                <a:gd name="connsiteY1" fmla="*/ 120761 h 284730"/>
                <a:gd name="connsiteX2" fmla="*/ 130208 w 307005"/>
                <a:gd name="connsiteY2" fmla="*/ 1669 h 284730"/>
                <a:gd name="connsiteX3" fmla="*/ 1800 w 307005"/>
                <a:gd name="connsiteY3" fmla="*/ 163971 h 284730"/>
                <a:gd name="connsiteX4" fmla="*/ 176798 w 307005"/>
                <a:gd name="connsiteY4" fmla="*/ 283061 h 284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7005" h="284730">
                  <a:moveTo>
                    <a:pt x="176798" y="283061"/>
                  </a:moveTo>
                  <a:cubicBezTo>
                    <a:pt x="260582" y="271130"/>
                    <a:pt x="318071" y="198465"/>
                    <a:pt x="305206" y="120761"/>
                  </a:cubicBezTo>
                  <a:cubicBezTo>
                    <a:pt x="292341" y="43056"/>
                    <a:pt x="213991" y="-10263"/>
                    <a:pt x="130208" y="1669"/>
                  </a:cubicBezTo>
                  <a:cubicBezTo>
                    <a:pt x="46424" y="13601"/>
                    <a:pt x="-11067" y="86266"/>
                    <a:pt x="1800" y="163971"/>
                  </a:cubicBezTo>
                  <a:cubicBezTo>
                    <a:pt x="14665" y="241675"/>
                    <a:pt x="93014" y="294995"/>
                    <a:pt x="176798" y="283061"/>
                  </a:cubicBezTo>
                  <a:close/>
                </a:path>
              </a:pathLst>
            </a:custGeom>
            <a:solidFill>
              <a:srgbClr val="00DA72"/>
            </a:solidFill>
            <a:ln w="222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7BF8CD1E-88FA-0CE1-891D-07F657ACC40C}"/>
                </a:ext>
              </a:extLst>
            </p:cNvPr>
            <p:cNvSpPr/>
            <p:nvPr/>
          </p:nvSpPr>
          <p:spPr>
            <a:xfrm>
              <a:off x="17314380" y="7948454"/>
              <a:ext cx="307006" cy="284730"/>
            </a:xfrm>
            <a:custGeom>
              <a:avLst/>
              <a:gdLst>
                <a:gd name="connsiteX0" fmla="*/ 176798 w 307006"/>
                <a:gd name="connsiteY0" fmla="*/ 283062 h 284730"/>
                <a:gd name="connsiteX1" fmla="*/ 305207 w 307006"/>
                <a:gd name="connsiteY1" fmla="*/ 120761 h 284730"/>
                <a:gd name="connsiteX2" fmla="*/ 130207 w 307006"/>
                <a:gd name="connsiteY2" fmla="*/ 1669 h 284730"/>
                <a:gd name="connsiteX3" fmla="*/ 1800 w 307006"/>
                <a:gd name="connsiteY3" fmla="*/ 163971 h 284730"/>
                <a:gd name="connsiteX4" fmla="*/ 176798 w 307006"/>
                <a:gd name="connsiteY4" fmla="*/ 283062 h 284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7006" h="284730">
                  <a:moveTo>
                    <a:pt x="176798" y="283062"/>
                  </a:moveTo>
                  <a:cubicBezTo>
                    <a:pt x="260581" y="271130"/>
                    <a:pt x="318072" y="198465"/>
                    <a:pt x="305207" y="120761"/>
                  </a:cubicBezTo>
                  <a:cubicBezTo>
                    <a:pt x="292339" y="43056"/>
                    <a:pt x="213990" y="-10263"/>
                    <a:pt x="130207" y="1669"/>
                  </a:cubicBezTo>
                  <a:cubicBezTo>
                    <a:pt x="46424" y="13601"/>
                    <a:pt x="-11066" y="86266"/>
                    <a:pt x="1800" y="163971"/>
                  </a:cubicBezTo>
                  <a:cubicBezTo>
                    <a:pt x="14665" y="241675"/>
                    <a:pt x="93014" y="294993"/>
                    <a:pt x="176798" y="283062"/>
                  </a:cubicBezTo>
                  <a:close/>
                </a:path>
              </a:pathLst>
            </a:custGeom>
            <a:solidFill>
              <a:srgbClr val="00DA72"/>
            </a:solidFill>
            <a:ln w="222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BBA8A229-F44E-2657-FF1F-71C2144BFB02}"/>
                </a:ext>
              </a:extLst>
            </p:cNvPr>
            <p:cNvSpPr/>
            <p:nvPr userDrawn="1"/>
          </p:nvSpPr>
          <p:spPr>
            <a:xfrm>
              <a:off x="18702667" y="7948698"/>
              <a:ext cx="307005" cy="284730"/>
            </a:xfrm>
            <a:custGeom>
              <a:avLst/>
              <a:gdLst>
                <a:gd name="connsiteX0" fmla="*/ 176798 w 307005"/>
                <a:gd name="connsiteY0" fmla="*/ 283061 h 284730"/>
                <a:gd name="connsiteX1" fmla="*/ 305206 w 307005"/>
                <a:gd name="connsiteY1" fmla="*/ 120761 h 284730"/>
                <a:gd name="connsiteX2" fmla="*/ 130208 w 307005"/>
                <a:gd name="connsiteY2" fmla="*/ 1669 h 284730"/>
                <a:gd name="connsiteX3" fmla="*/ 1800 w 307005"/>
                <a:gd name="connsiteY3" fmla="*/ 163971 h 284730"/>
                <a:gd name="connsiteX4" fmla="*/ 176798 w 307005"/>
                <a:gd name="connsiteY4" fmla="*/ 283061 h 284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7005" h="284730">
                  <a:moveTo>
                    <a:pt x="176798" y="283061"/>
                  </a:moveTo>
                  <a:cubicBezTo>
                    <a:pt x="260582" y="271130"/>
                    <a:pt x="318071" y="198465"/>
                    <a:pt x="305206" y="120761"/>
                  </a:cubicBezTo>
                  <a:cubicBezTo>
                    <a:pt x="292341" y="43056"/>
                    <a:pt x="213991" y="-10263"/>
                    <a:pt x="130208" y="1669"/>
                  </a:cubicBezTo>
                  <a:cubicBezTo>
                    <a:pt x="46424" y="13601"/>
                    <a:pt x="-11067" y="86266"/>
                    <a:pt x="1800" y="163971"/>
                  </a:cubicBezTo>
                  <a:cubicBezTo>
                    <a:pt x="14665" y="241675"/>
                    <a:pt x="93014" y="294995"/>
                    <a:pt x="176798" y="283061"/>
                  </a:cubicBezTo>
                  <a:close/>
                </a:path>
              </a:pathLst>
            </a:custGeom>
            <a:solidFill>
              <a:srgbClr val="00DA72"/>
            </a:solidFill>
            <a:ln w="222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159369820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Текст коло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275B5AD7-E5B8-444B-AAE9-B256FD530F6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93000"/>
          </a:blip>
          <a:srcRect l="23323" b="29028"/>
          <a:stretch/>
        </p:blipFill>
        <p:spPr>
          <a:xfrm>
            <a:off x="-1" y="3673473"/>
            <a:ext cx="10658533" cy="10042528"/>
          </a:xfrm>
          <a:prstGeom prst="rect">
            <a:avLst/>
          </a:prstGeom>
        </p:spPr>
      </p:pic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A96B916D-0927-4B91-A54E-7C2869FAD4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545" y="382242"/>
            <a:ext cx="9720000" cy="230216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pPr marL="0" lvl="0"/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2FBBC17E-E20A-40E3-8CE7-57515932A01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913625" y="2921633"/>
            <a:ext cx="9360000" cy="609398"/>
          </a:xfrm>
        </p:spPr>
        <p:txBody>
          <a:bodyPr wrap="square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4400" spc="100" baseline="0">
                <a:latin typeface="+mj-lt"/>
              </a:defRPr>
            </a:lvl1pPr>
          </a:lstStyle>
          <a:p>
            <a:pPr lvl="0"/>
            <a:r>
              <a:rPr lang="ru-RU" dirty="0"/>
              <a:t>Заголовок </a:t>
            </a:r>
            <a:r>
              <a:rPr lang="en-US" dirty="0"/>
              <a:t>H</a:t>
            </a:r>
            <a:r>
              <a:rPr lang="ru-RU" dirty="0"/>
              <a:t>2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F6385EB2-1440-40CC-8B04-4E370C48E05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913625" y="3987879"/>
            <a:ext cx="9360000" cy="492443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200">
                <a:latin typeface="YS Text Regular" pitchFamily="2" charset="-52"/>
              </a:defRPr>
            </a:lvl1pPr>
          </a:lstStyle>
          <a:p>
            <a:pPr lvl="0"/>
            <a:r>
              <a:rPr lang="ru-RU" dirty="0"/>
              <a:t>Образец текста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638A0D0-05E5-4551-8E27-0B3A177D01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2903787" y="12869153"/>
            <a:ext cx="1092860" cy="730250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2400" b="0" i="0">
                <a:solidFill>
                  <a:schemeClr val="tx1"/>
                </a:solidFill>
                <a:latin typeface="YS Text Regular" pitchFamily="2" charset="0"/>
              </a:defRPr>
            </a:lvl1pPr>
          </a:lstStyle>
          <a:p>
            <a:fld id="{C65B56BC-D08A-1A45-9B97-6036A73AF153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B6E96863-69F0-CAC1-A562-BA208535B79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913625" y="8561947"/>
            <a:ext cx="9360000" cy="609398"/>
          </a:xfrm>
        </p:spPr>
        <p:txBody>
          <a:bodyPr wrap="square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4400" spc="100" baseline="0">
                <a:latin typeface="+mj-lt"/>
              </a:defRPr>
            </a:lvl1pPr>
          </a:lstStyle>
          <a:p>
            <a:pPr lvl="0"/>
            <a:r>
              <a:rPr lang="ru-RU" dirty="0"/>
              <a:t>Заголовок </a:t>
            </a:r>
            <a:r>
              <a:rPr lang="en-US" dirty="0"/>
              <a:t>H</a:t>
            </a:r>
            <a:r>
              <a:rPr lang="ru-RU" dirty="0"/>
              <a:t>2</a:t>
            </a:r>
            <a:endParaRPr lang="en-US" dirty="0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9BF7253B-099D-E747-AC44-42F6D2EA7F8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913625" y="9628193"/>
            <a:ext cx="9360000" cy="492443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200">
                <a:latin typeface="YS Text Regular" pitchFamily="2" charset="-52"/>
              </a:defRPr>
            </a:lvl1pPr>
          </a:lstStyle>
          <a:p>
            <a:pPr lvl="0"/>
            <a:r>
              <a:rPr lang="ru-RU" dirty="0"/>
              <a:t>Образец текста</a:t>
            </a:r>
            <a:endParaRPr lang="en-US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A8C7C26-03F8-0D2D-A0D2-F06D50A819C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6200000">
            <a:off x="21832853" y="6355613"/>
            <a:ext cx="4094345" cy="100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5631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Текст + большое 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Текст 18">
            <a:extLst>
              <a:ext uri="{FF2B5EF4-FFF2-40B4-BE49-F238E27FC236}">
                <a16:creationId xmlns:a16="http://schemas.microsoft.com/office/drawing/2014/main" id="{193370F1-E94C-B048-AB19-B29699AD066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213771" y="3978275"/>
            <a:ext cx="10080000" cy="2275804"/>
          </a:xfrm>
        </p:spPr>
        <p:txBody>
          <a:bodyPr vert="horz" lIns="0" tIns="0" rIns="0" bIns="0" rtlCol="0">
            <a:noAutofit/>
          </a:bodyPr>
          <a:lstStyle>
            <a:lvl1pPr>
              <a:defRPr lang="ru-RU" sz="3200" dirty="0">
                <a:latin typeface="YS Text Regular" pitchFamily="2" charset="0"/>
              </a:defRPr>
            </a:lvl1pPr>
          </a:lstStyle>
          <a:p>
            <a:pPr marL="457200" lvl="0" indent="-457200">
              <a:spcAft>
                <a:spcPts val="2000"/>
              </a:spcAft>
              <a:buClr>
                <a:srgbClr val="00DA72"/>
              </a:buClr>
              <a:buSzPct val="9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GB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8636AE-693B-4DF9-BF00-8AB6207EAA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2903787" y="12869153"/>
            <a:ext cx="1092860" cy="730250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2400" b="0" i="0">
                <a:solidFill>
                  <a:schemeClr val="tx1"/>
                </a:solidFill>
                <a:latin typeface="YS Text Regular" pitchFamily="2" charset="0"/>
              </a:defRPr>
            </a:lvl1pPr>
          </a:lstStyle>
          <a:p>
            <a:fld id="{C65B56BC-D08A-1A45-9B97-6036A73AF153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74C92B8B-9BC3-4B0F-B383-94A32F914E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544" y="382242"/>
            <a:ext cx="11878662" cy="230216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>
              <a:defRPr/>
            </a:lvl1pPr>
          </a:lstStyle>
          <a:p>
            <a:pPr marL="0" lvl="0"/>
            <a:r>
              <a:rPr lang="ru-RU" dirty="0"/>
              <a:t>Образец</a:t>
            </a:r>
            <a:br>
              <a:rPr lang="ru-RU" dirty="0"/>
            </a:br>
            <a:r>
              <a:rPr lang="ru-RU" dirty="0"/>
              <a:t>заголовка</a:t>
            </a:r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D0B4BDA3-6F71-2858-C8CF-A997A8AB1D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6200000">
            <a:off x="21832853" y="6355613"/>
            <a:ext cx="4094345" cy="1004775"/>
          </a:xfrm>
          <a:prstGeom prst="rect">
            <a:avLst/>
          </a:prstGeom>
        </p:spPr>
      </p:pic>
      <p:pic>
        <p:nvPicPr>
          <p:cNvPr id="17" name="Image 2" descr="preencoded.png">
            <a:extLst>
              <a:ext uri="{FF2B5EF4-FFF2-40B4-BE49-F238E27FC236}">
                <a16:creationId xmlns:a16="http://schemas.microsoft.com/office/drawing/2014/main" id="{EE27AE16-81D8-504A-A91B-743E59D7684C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0" y="3432519"/>
            <a:ext cx="9378462" cy="10283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05283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Текст + большое 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Текст 10">
            <a:extLst>
              <a:ext uri="{FF2B5EF4-FFF2-40B4-BE49-F238E27FC236}">
                <a16:creationId xmlns:a16="http://schemas.microsoft.com/office/drawing/2014/main" id="{744D7FD0-127D-7444-B5EA-D061FE7D814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3563598" y="3934733"/>
            <a:ext cx="8347075" cy="1570038"/>
          </a:xfrm>
        </p:spPr>
        <p:txBody>
          <a:bodyPr vert="horz" lIns="0" tIns="0" rIns="0" bIns="0" rtlCol="0">
            <a:noAutofit/>
          </a:bodyPr>
          <a:lstStyle>
            <a:lvl1pPr>
              <a:defRPr lang="ru-RU" sz="3200" dirty="0">
                <a:latin typeface="YS Text Regular" pitchFamily="2" charset="0"/>
              </a:defRPr>
            </a:lvl1pPr>
          </a:lstStyle>
          <a:p>
            <a:pPr marL="457200" lvl="0" indent="-457200">
              <a:spcAft>
                <a:spcPts val="2000"/>
              </a:spcAft>
              <a:buClr>
                <a:srgbClr val="00DA72"/>
              </a:buClr>
              <a:buSzPct val="9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GB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8636AE-693B-4DF9-BF00-8AB6207EAA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2903787" y="12869153"/>
            <a:ext cx="1092860" cy="730250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2400" b="0" i="0">
                <a:solidFill>
                  <a:schemeClr val="tx1"/>
                </a:solidFill>
                <a:latin typeface="YS Text Regular" pitchFamily="2" charset="0"/>
              </a:defRPr>
            </a:lvl1pPr>
          </a:lstStyle>
          <a:p>
            <a:fld id="{C65B56BC-D08A-1A45-9B97-6036A73AF153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74C92B8B-9BC3-4B0F-B383-94A32F914E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544" y="382242"/>
            <a:ext cx="11878662" cy="230216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>
              <a:defRPr/>
            </a:lvl1pPr>
          </a:lstStyle>
          <a:p>
            <a:pPr marL="0" lvl="0"/>
            <a:r>
              <a:rPr lang="ru-RU" dirty="0"/>
              <a:t>Образец</a:t>
            </a:r>
            <a:br>
              <a:rPr lang="ru-RU" dirty="0"/>
            </a:br>
            <a:r>
              <a:rPr lang="ru-RU" dirty="0"/>
              <a:t>заголовка</a:t>
            </a:r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D0B4BDA3-6F71-2858-C8CF-A997A8AB1D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6200000">
            <a:off x="21832853" y="6355613"/>
            <a:ext cx="4094345" cy="1004775"/>
          </a:xfrm>
          <a:prstGeom prst="rect">
            <a:avLst/>
          </a:prstGeom>
        </p:spPr>
      </p:pic>
      <p:pic>
        <p:nvPicPr>
          <p:cNvPr id="15" name="Image 3" descr="preencoded.png">
            <a:extLst>
              <a:ext uri="{FF2B5EF4-FFF2-40B4-BE49-F238E27FC236}">
                <a16:creationId xmlns:a16="http://schemas.microsoft.com/office/drawing/2014/main" id="{E5AAF8FF-F302-694A-AF38-97BE6D260D0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392682" y="3978276"/>
            <a:ext cx="9665718" cy="6559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84099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Текст + большое 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Текст 10">
            <a:extLst>
              <a:ext uri="{FF2B5EF4-FFF2-40B4-BE49-F238E27FC236}">
                <a16:creationId xmlns:a16="http://schemas.microsoft.com/office/drawing/2014/main" id="{DA5F817A-4AA8-E947-996D-73C3BE93155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1248253" y="4025809"/>
            <a:ext cx="10800000" cy="1570038"/>
          </a:xfrm>
        </p:spPr>
        <p:txBody>
          <a:bodyPr vert="horz" lIns="0" tIns="0" rIns="0" bIns="0" rtlCol="0">
            <a:noAutofit/>
          </a:bodyPr>
          <a:lstStyle>
            <a:lvl1pPr>
              <a:defRPr lang="ru-RU" sz="3200" dirty="0">
                <a:latin typeface="YS Text Regular" pitchFamily="2" charset="0"/>
              </a:defRPr>
            </a:lvl1pPr>
          </a:lstStyle>
          <a:p>
            <a:pPr marL="457200" lvl="0" indent="-457200">
              <a:spcAft>
                <a:spcPts val="2000"/>
              </a:spcAft>
              <a:buClr>
                <a:srgbClr val="00DA72"/>
              </a:buClr>
              <a:buSzPct val="9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GB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8636AE-693B-4DF9-BF00-8AB6207EAA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2903787" y="12869153"/>
            <a:ext cx="1092860" cy="730250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2400" b="0" i="0">
                <a:solidFill>
                  <a:schemeClr val="tx1"/>
                </a:solidFill>
                <a:latin typeface="YS Text Regular" pitchFamily="2" charset="0"/>
              </a:defRPr>
            </a:lvl1pPr>
          </a:lstStyle>
          <a:p>
            <a:fld id="{C65B56BC-D08A-1A45-9B97-6036A73AF153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74C92B8B-9BC3-4B0F-B383-94A32F914E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543" y="382242"/>
            <a:ext cx="17783369" cy="230216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>
              <a:defRPr/>
            </a:lvl1pPr>
          </a:lstStyle>
          <a:p>
            <a:pPr marL="0" lvl="0"/>
            <a:r>
              <a:rPr lang="ru-RU" dirty="0"/>
              <a:t>Образец</a:t>
            </a:r>
            <a:br>
              <a:rPr lang="ru-RU" dirty="0"/>
            </a:br>
            <a:r>
              <a:rPr lang="ru-RU" dirty="0"/>
              <a:t>заголовка</a:t>
            </a:r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D0B4BDA3-6F71-2858-C8CF-A997A8AB1D9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6200000">
            <a:off x="21832853" y="6355613"/>
            <a:ext cx="4094345" cy="100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25537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Титульный слай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C5E148F-73CB-2A46-BBB8-36FE0EA44CE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30689" b="29230"/>
          <a:stretch/>
        </p:blipFill>
        <p:spPr>
          <a:xfrm>
            <a:off x="12383814" y="2100886"/>
            <a:ext cx="11998599" cy="116151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C79D0F6-209E-4250-8240-2B8427B6FA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366" y="399221"/>
            <a:ext cx="11880000" cy="2846036"/>
          </a:xfrm>
          <a:noFill/>
        </p:spPr>
        <p:txBody>
          <a:bodyPr/>
          <a:lstStyle>
            <a:lvl1pPr>
              <a:lnSpc>
                <a:spcPct val="80000"/>
              </a:lnSpc>
              <a:defRPr sz="11500" spc="150" baseline="0"/>
            </a:lvl1pPr>
          </a:lstStyle>
          <a:p>
            <a:r>
              <a:rPr lang="en-GB"/>
              <a:t>Click to edit Master title style</a:t>
            </a:r>
            <a:endParaRPr lang="ru-RU" dirty="0"/>
          </a:p>
        </p:txBody>
      </p:sp>
      <p:sp>
        <p:nvSpPr>
          <p:cNvPr id="276" name="Текст 3">
            <a:extLst>
              <a:ext uri="{FF2B5EF4-FFF2-40B4-BE49-F238E27FC236}">
                <a16:creationId xmlns:a16="http://schemas.microsoft.com/office/drawing/2014/main" id="{ED5D1405-9C4E-49FD-AF4C-0814048F1A2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2884" y="12836938"/>
            <a:ext cx="9065363" cy="492443"/>
          </a:xfrm>
        </p:spPr>
        <p:txBody>
          <a:bodyPr vert="horz" wrap="square" lIns="0" tIns="0" rIns="0" bIns="0" rtlCol="0" anchor="b" anchorCtr="0">
            <a:spAutoFit/>
          </a:bodyPr>
          <a:lstStyle>
            <a:lvl1pPr marL="0" indent="0">
              <a:buNone/>
              <a:defRPr lang="ru-RU" sz="3200" dirty="0">
                <a:solidFill>
                  <a:schemeClr val="tx1"/>
                </a:solidFill>
                <a:latin typeface="YS Text Regular" pitchFamily="2" charset="-52"/>
              </a:defRPr>
            </a:lvl1pPr>
          </a:lstStyle>
          <a:p>
            <a:pPr marL="457177" lvl="0" indent="-457177"/>
            <a:r>
              <a:rPr lang="ru-RU" dirty="0"/>
              <a:t>Образец текста</a:t>
            </a:r>
          </a:p>
        </p:txBody>
      </p:sp>
      <p:pic>
        <p:nvPicPr>
          <p:cNvPr id="8" name="Graphic 4">
            <a:extLst>
              <a:ext uri="{FF2B5EF4-FFF2-40B4-BE49-F238E27FC236}">
                <a16:creationId xmlns:a16="http://schemas.microsoft.com/office/drawing/2014/main" id="{05C90721-C6E5-5043-92C9-06651702A58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6200000">
            <a:off x="21832853" y="6355613"/>
            <a:ext cx="4094345" cy="100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69964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Текст колонками с иконками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485FE781-3EE5-40D5-B2B5-DE1F967BDA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2903787" y="12869153"/>
            <a:ext cx="1092860" cy="730250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2400" b="0" i="0">
                <a:solidFill>
                  <a:schemeClr val="tx1"/>
                </a:solidFill>
                <a:latin typeface="YS Text Regular" pitchFamily="2" charset="0"/>
              </a:defRPr>
            </a:lvl1pPr>
          </a:lstStyle>
          <a:p>
            <a:fld id="{C65B56BC-D08A-1A45-9B97-6036A73AF153}" type="slidenum">
              <a:rPr lang="ru-RU" smtClean="0"/>
              <a:pPr/>
              <a:t>‹#›</a:t>
            </a:fld>
            <a:endParaRPr lang="ru-RU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01E24EC-87C6-43A9-AF47-8C8660388BD6}"/>
              </a:ext>
            </a:extLst>
          </p:cNvPr>
          <p:cNvGrpSpPr/>
          <p:nvPr userDrawn="1"/>
        </p:nvGrpSpPr>
        <p:grpSpPr>
          <a:xfrm>
            <a:off x="382588" y="2897188"/>
            <a:ext cx="23640386" cy="9001125"/>
            <a:chOff x="382588" y="3978275"/>
            <a:chExt cx="23598360" cy="7920038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1DAEECF-CE67-49DC-9BC1-9430FF3603B3}"/>
                </a:ext>
              </a:extLst>
            </p:cNvPr>
            <p:cNvSpPr/>
            <p:nvPr/>
          </p:nvSpPr>
          <p:spPr>
            <a:xfrm>
              <a:off x="382588" y="3978275"/>
              <a:ext cx="7866120" cy="7920038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090EE39-A3DF-41B2-A1FE-DA9D5E30C2A6}"/>
                </a:ext>
              </a:extLst>
            </p:cNvPr>
            <p:cNvSpPr/>
            <p:nvPr/>
          </p:nvSpPr>
          <p:spPr>
            <a:xfrm>
              <a:off x="8248708" y="3978275"/>
              <a:ext cx="7866120" cy="7920038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260A901-6829-4536-8422-44DB6BACF455}"/>
                </a:ext>
              </a:extLst>
            </p:cNvPr>
            <p:cNvSpPr/>
            <p:nvPr/>
          </p:nvSpPr>
          <p:spPr>
            <a:xfrm>
              <a:off x="16114828" y="3978275"/>
              <a:ext cx="7866120" cy="7920038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27" name="Title Placeholder 1">
            <a:extLst>
              <a:ext uri="{FF2B5EF4-FFF2-40B4-BE49-F238E27FC236}">
                <a16:creationId xmlns:a16="http://schemas.microsoft.com/office/drawing/2014/main" id="{67CC1865-F9E7-422E-8D1D-AB4CEC8AA3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545" y="382242"/>
            <a:ext cx="23640387" cy="115108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>
              <a:defRPr/>
            </a:lvl1pPr>
          </a:lstStyle>
          <a:p>
            <a:pPr marL="0" lvl="0"/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3181ADEA-2E63-4081-8FE5-CF3F98D5FA2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9938" y="3107764"/>
            <a:ext cx="7272000" cy="609398"/>
          </a:xfrm>
        </p:spPr>
        <p:txBody>
          <a:bodyPr wrap="square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4400" spc="100" baseline="0">
                <a:latin typeface="+mj-lt"/>
              </a:defRPr>
            </a:lvl1pPr>
          </a:lstStyle>
          <a:p>
            <a:pPr lvl="0"/>
            <a:r>
              <a:rPr lang="ru-RU" dirty="0"/>
              <a:t>Заголовок </a:t>
            </a:r>
            <a:r>
              <a:rPr lang="en-US" dirty="0"/>
              <a:t>H</a:t>
            </a:r>
            <a:r>
              <a:rPr lang="ru-RU" dirty="0"/>
              <a:t>2</a:t>
            </a:r>
            <a:endParaRPr lang="en-US" dirty="0"/>
          </a:p>
        </p:txBody>
      </p: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F4E6B649-F044-420A-BAD2-A59D6C1556D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9938" y="4243313"/>
            <a:ext cx="7272000" cy="492443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None/>
              <a:defRPr sz="3200">
                <a:latin typeface="YS Text Regular" pitchFamily="2" charset="-52"/>
              </a:defRPr>
            </a:lvl1pPr>
          </a:lstStyle>
          <a:p>
            <a:pPr lvl="0"/>
            <a:r>
              <a:rPr lang="ru-RU" dirty="0"/>
              <a:t>Образец текста</a:t>
            </a:r>
            <a:endParaRPr lang="en-US" dirty="0"/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612670D5-786E-4B33-B5DE-E5DB58FD416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560067" y="3107764"/>
            <a:ext cx="7272000" cy="609398"/>
          </a:xfrm>
        </p:spPr>
        <p:txBody>
          <a:bodyPr wrap="square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4400" spc="100" baseline="0">
                <a:latin typeface="+mj-lt"/>
              </a:defRPr>
            </a:lvl1pPr>
          </a:lstStyle>
          <a:p>
            <a:pPr lvl="0"/>
            <a:r>
              <a:rPr lang="ru-RU" dirty="0"/>
              <a:t>Заголовок </a:t>
            </a:r>
            <a:r>
              <a:rPr lang="en-US" dirty="0"/>
              <a:t>H</a:t>
            </a:r>
            <a:r>
              <a:rPr lang="ru-RU" dirty="0"/>
              <a:t>2</a:t>
            </a:r>
            <a:endParaRPr lang="en-US" dirty="0"/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0DD526DC-39E5-4B7A-89DD-67E765D87C6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560066" y="4243314"/>
            <a:ext cx="7272000" cy="492443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None/>
              <a:defRPr sz="3200">
                <a:latin typeface="YS Text Regular" pitchFamily="2" charset="-52"/>
              </a:defRPr>
            </a:lvl1pPr>
          </a:lstStyle>
          <a:p>
            <a:pPr lvl="0"/>
            <a:r>
              <a:rPr lang="ru-RU" dirty="0"/>
              <a:t>Образец текста</a:t>
            </a:r>
            <a:endParaRPr lang="en-US" dirty="0"/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1B6DE300-8347-47B4-AEF4-F772AD2F28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6466573" y="3107764"/>
            <a:ext cx="7272000" cy="609398"/>
          </a:xfrm>
        </p:spPr>
        <p:txBody>
          <a:bodyPr wrap="square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4400" spc="100" baseline="0">
                <a:latin typeface="+mj-lt"/>
              </a:defRPr>
            </a:lvl1pPr>
          </a:lstStyle>
          <a:p>
            <a:pPr lvl="0"/>
            <a:r>
              <a:rPr lang="ru-RU" dirty="0"/>
              <a:t>Заголовок </a:t>
            </a:r>
            <a:r>
              <a:rPr lang="en-US" dirty="0"/>
              <a:t>H</a:t>
            </a:r>
            <a:r>
              <a:rPr lang="ru-RU" dirty="0"/>
              <a:t>2</a:t>
            </a:r>
            <a:endParaRPr lang="en-US" dirty="0"/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9F4E9E91-B66C-4E1B-A673-70DDF11CCF5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6466572" y="4243314"/>
            <a:ext cx="7272000" cy="492443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None/>
              <a:defRPr sz="3200">
                <a:latin typeface="YS Text Regular" pitchFamily="2" charset="-52"/>
              </a:defRPr>
            </a:lvl1pPr>
          </a:lstStyle>
          <a:p>
            <a:pPr lvl="0"/>
            <a:r>
              <a:rPr lang="ru-RU" dirty="0"/>
              <a:t>Образец текста</a:t>
            </a:r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DF848E7-6060-034F-9248-940DC2B42904}"/>
              </a:ext>
            </a:extLst>
          </p:cNvPr>
          <p:cNvSpPr txBox="1"/>
          <p:nvPr userDrawn="1"/>
        </p:nvSpPr>
        <p:spPr>
          <a:xfrm>
            <a:off x="5816175" y="10326184"/>
            <a:ext cx="2037901" cy="1354217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 marL="1143000" lvl="0" indent="-1143000" algn="r" defTabSz="182870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8800" b="0" i="0">
                <a:solidFill>
                  <a:srgbClr val="4042EE"/>
                </a:solidFill>
                <a:latin typeface="YS Text Light" pitchFamily="2" charset="-52"/>
              </a:defRPr>
            </a:lvl1pPr>
            <a:lvl2pPr marL="0" indent="0" defTabSz="1828709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3200" b="0" i="0">
                <a:latin typeface="YS Text Bold" pitchFamily="2" charset="-52"/>
              </a:defRPr>
            </a:lvl2pPr>
            <a:lvl3pPr marL="0" indent="0" defTabSz="1828709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3200" b="0" i="0">
                <a:latin typeface="YS Text Regular" pitchFamily="2" charset="-52"/>
              </a:defRPr>
            </a:lvl3pPr>
            <a:lvl4pPr marL="0" indent="0" defTabSz="1828709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2400" b="0" i="0">
                <a:latin typeface="YS Text Regular" pitchFamily="2" charset="-52"/>
              </a:defRPr>
            </a:lvl4pPr>
            <a:lvl5pPr marL="0" indent="0" defTabSz="1828709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b="0" i="0">
                <a:latin typeface="YS Text Regular" pitchFamily="2" charset="-52"/>
              </a:defRPr>
            </a:lvl5pPr>
            <a:lvl6pPr marL="5028949" indent="-457177" defTabSz="18287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/>
            </a:lvl6pPr>
            <a:lvl7pPr marL="5943303" indent="-457177" defTabSz="18287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/>
            </a:lvl7pPr>
            <a:lvl8pPr marL="6857657" indent="-457177" defTabSz="18287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/>
            </a:lvl8pPr>
            <a:lvl9pPr marL="7772011" indent="-457177" defTabSz="18287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/>
            </a:lvl9pPr>
          </a:lstStyle>
          <a:p>
            <a:pPr lvl="0"/>
            <a:r>
              <a:rPr lang="ru-RU" dirty="0">
                <a:solidFill>
                  <a:srgbClr val="00DA72"/>
                </a:solidFill>
              </a:rPr>
              <a:t>01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723CAAA-D9A8-954F-9851-678778D6C3EA}"/>
              </a:ext>
            </a:extLst>
          </p:cNvPr>
          <p:cNvSpPr txBox="1"/>
          <p:nvPr userDrawn="1"/>
        </p:nvSpPr>
        <p:spPr>
          <a:xfrm>
            <a:off x="13671755" y="10326184"/>
            <a:ext cx="2037901" cy="1354217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 marL="1143000" lvl="0" indent="-1143000" algn="r" defTabSz="182870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8800" b="0" i="0">
                <a:solidFill>
                  <a:srgbClr val="4042EE"/>
                </a:solidFill>
                <a:latin typeface="YS Text Light" pitchFamily="2" charset="-52"/>
              </a:defRPr>
            </a:lvl1pPr>
            <a:lvl2pPr marL="0" indent="0" defTabSz="1828709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3200" b="0" i="0">
                <a:latin typeface="YS Text Bold" pitchFamily="2" charset="-52"/>
              </a:defRPr>
            </a:lvl2pPr>
            <a:lvl3pPr marL="0" indent="0" defTabSz="1828709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3200" b="0" i="0">
                <a:latin typeface="YS Text Regular" pitchFamily="2" charset="-52"/>
              </a:defRPr>
            </a:lvl3pPr>
            <a:lvl4pPr marL="0" indent="0" defTabSz="1828709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2400" b="0" i="0">
                <a:latin typeface="YS Text Regular" pitchFamily="2" charset="-52"/>
              </a:defRPr>
            </a:lvl4pPr>
            <a:lvl5pPr marL="0" indent="0" defTabSz="1828709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b="0" i="0">
                <a:latin typeface="YS Text Regular" pitchFamily="2" charset="-52"/>
              </a:defRPr>
            </a:lvl5pPr>
            <a:lvl6pPr marL="5028949" indent="-457177" defTabSz="18287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/>
            </a:lvl6pPr>
            <a:lvl7pPr marL="5943303" indent="-457177" defTabSz="18287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/>
            </a:lvl7pPr>
            <a:lvl8pPr marL="6857657" indent="-457177" defTabSz="18287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/>
            </a:lvl8pPr>
            <a:lvl9pPr marL="7772011" indent="-457177" defTabSz="18287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/>
            </a:lvl9pPr>
          </a:lstStyle>
          <a:p>
            <a:pPr lvl="0"/>
            <a:r>
              <a:rPr lang="ru-RU" dirty="0">
                <a:solidFill>
                  <a:srgbClr val="00DA72"/>
                </a:solidFill>
              </a:rPr>
              <a:t>02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03BA39F-D43B-AA48-A407-0799FC1E1289}"/>
              </a:ext>
            </a:extLst>
          </p:cNvPr>
          <p:cNvSpPr txBox="1"/>
          <p:nvPr userDrawn="1"/>
        </p:nvSpPr>
        <p:spPr>
          <a:xfrm>
            <a:off x="21551885" y="10326184"/>
            <a:ext cx="2037901" cy="1354217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 marL="1143000" lvl="0" indent="-1143000" algn="r" defTabSz="182870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8800" b="0" i="0">
                <a:solidFill>
                  <a:srgbClr val="4042EE"/>
                </a:solidFill>
                <a:latin typeface="YS Text Light" pitchFamily="2" charset="-52"/>
              </a:defRPr>
            </a:lvl1pPr>
            <a:lvl2pPr marL="0" indent="0" defTabSz="1828709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3200" b="0" i="0">
                <a:latin typeface="YS Text Bold" pitchFamily="2" charset="-52"/>
              </a:defRPr>
            </a:lvl2pPr>
            <a:lvl3pPr marL="0" indent="0" defTabSz="1828709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3200" b="0" i="0">
                <a:latin typeface="YS Text Regular" pitchFamily="2" charset="-52"/>
              </a:defRPr>
            </a:lvl3pPr>
            <a:lvl4pPr marL="0" indent="0" defTabSz="1828709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2400" b="0" i="0">
                <a:latin typeface="YS Text Regular" pitchFamily="2" charset="-52"/>
              </a:defRPr>
            </a:lvl4pPr>
            <a:lvl5pPr marL="0" indent="0" defTabSz="1828709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b="0" i="0">
                <a:latin typeface="YS Text Regular" pitchFamily="2" charset="-52"/>
              </a:defRPr>
            </a:lvl5pPr>
            <a:lvl6pPr marL="5028949" indent="-457177" defTabSz="18287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/>
            </a:lvl6pPr>
            <a:lvl7pPr marL="5943303" indent="-457177" defTabSz="18287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/>
            </a:lvl7pPr>
            <a:lvl8pPr marL="6857657" indent="-457177" defTabSz="18287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/>
            </a:lvl8pPr>
            <a:lvl9pPr marL="7772011" indent="-457177" defTabSz="18287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/>
            </a:lvl9pPr>
          </a:lstStyle>
          <a:p>
            <a:pPr lvl="0"/>
            <a:r>
              <a:rPr lang="ru-RU" dirty="0">
                <a:solidFill>
                  <a:srgbClr val="00DA72"/>
                </a:solidFill>
              </a:rPr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198857438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Текст колонками с иконками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485FE781-3EE5-40D5-B2B5-DE1F967BDA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2903787" y="12869153"/>
            <a:ext cx="1092860" cy="730250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2400" b="0" i="0">
                <a:solidFill>
                  <a:schemeClr val="tx1"/>
                </a:solidFill>
                <a:latin typeface="YS Text Regular" pitchFamily="2" charset="0"/>
              </a:defRPr>
            </a:lvl1pPr>
          </a:lstStyle>
          <a:p>
            <a:fld id="{C65B56BC-D08A-1A45-9B97-6036A73AF153}" type="slidenum">
              <a:rPr lang="ru-RU" smtClean="0"/>
              <a:pPr/>
              <a:t>‹#›</a:t>
            </a:fld>
            <a:endParaRPr lang="ru-RU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01E24EC-87C6-43A9-AF47-8C8660388BD6}"/>
              </a:ext>
            </a:extLst>
          </p:cNvPr>
          <p:cNvGrpSpPr/>
          <p:nvPr userDrawn="1"/>
        </p:nvGrpSpPr>
        <p:grpSpPr>
          <a:xfrm>
            <a:off x="382588" y="2897188"/>
            <a:ext cx="23640386" cy="9001125"/>
            <a:chOff x="382588" y="3978275"/>
            <a:chExt cx="23598360" cy="7920038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1DAEECF-CE67-49DC-9BC1-9430FF3603B3}"/>
                </a:ext>
              </a:extLst>
            </p:cNvPr>
            <p:cNvSpPr/>
            <p:nvPr/>
          </p:nvSpPr>
          <p:spPr>
            <a:xfrm>
              <a:off x="382588" y="3978275"/>
              <a:ext cx="7866120" cy="7920038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090EE39-A3DF-41B2-A1FE-DA9D5E30C2A6}"/>
                </a:ext>
              </a:extLst>
            </p:cNvPr>
            <p:cNvSpPr/>
            <p:nvPr/>
          </p:nvSpPr>
          <p:spPr>
            <a:xfrm>
              <a:off x="8248708" y="3978275"/>
              <a:ext cx="7866120" cy="7920038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260A901-6829-4536-8422-44DB6BACF455}"/>
                </a:ext>
              </a:extLst>
            </p:cNvPr>
            <p:cNvSpPr/>
            <p:nvPr/>
          </p:nvSpPr>
          <p:spPr>
            <a:xfrm>
              <a:off x="16114828" y="3978275"/>
              <a:ext cx="7866120" cy="7920038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27" name="Title Placeholder 1">
            <a:extLst>
              <a:ext uri="{FF2B5EF4-FFF2-40B4-BE49-F238E27FC236}">
                <a16:creationId xmlns:a16="http://schemas.microsoft.com/office/drawing/2014/main" id="{67CC1865-F9E7-422E-8D1D-AB4CEC8AA3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545" y="382242"/>
            <a:ext cx="23640387" cy="115108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pPr marL="0" lvl="0"/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3181ADEA-2E63-4081-8FE5-CF3F98D5FA2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9938" y="3107764"/>
            <a:ext cx="7272000" cy="609398"/>
          </a:xfrm>
        </p:spPr>
        <p:txBody>
          <a:bodyPr wrap="square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4400" spc="100" baseline="0">
                <a:latin typeface="+mj-lt"/>
              </a:defRPr>
            </a:lvl1pPr>
          </a:lstStyle>
          <a:p>
            <a:pPr lvl="0"/>
            <a:r>
              <a:rPr lang="ru-RU" dirty="0"/>
              <a:t>Заголовок </a:t>
            </a:r>
            <a:r>
              <a:rPr lang="en-US" dirty="0"/>
              <a:t>H</a:t>
            </a:r>
            <a:r>
              <a:rPr lang="ru-RU" dirty="0"/>
              <a:t>2</a:t>
            </a:r>
            <a:endParaRPr lang="en-US" dirty="0"/>
          </a:p>
        </p:txBody>
      </p: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F4E6B649-F044-420A-BAD2-A59D6C1556D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9938" y="4243313"/>
            <a:ext cx="7272000" cy="492443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None/>
              <a:defRPr sz="3200">
                <a:latin typeface="YS Text Regular" pitchFamily="2" charset="-52"/>
              </a:defRPr>
            </a:lvl1pPr>
          </a:lstStyle>
          <a:p>
            <a:pPr lvl="0"/>
            <a:r>
              <a:rPr lang="ru-RU" dirty="0"/>
              <a:t>Образец текста</a:t>
            </a:r>
            <a:endParaRPr lang="en-US" dirty="0"/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612670D5-786E-4B33-B5DE-E5DB58FD416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560067" y="3107764"/>
            <a:ext cx="7272000" cy="609398"/>
          </a:xfrm>
        </p:spPr>
        <p:txBody>
          <a:bodyPr wrap="square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4400" spc="100" baseline="0">
                <a:latin typeface="+mj-lt"/>
              </a:defRPr>
            </a:lvl1pPr>
          </a:lstStyle>
          <a:p>
            <a:pPr lvl="0"/>
            <a:r>
              <a:rPr lang="ru-RU" dirty="0"/>
              <a:t>Заголовок </a:t>
            </a:r>
            <a:r>
              <a:rPr lang="en-US" dirty="0"/>
              <a:t>H</a:t>
            </a:r>
            <a:r>
              <a:rPr lang="ru-RU" dirty="0"/>
              <a:t>2</a:t>
            </a:r>
            <a:endParaRPr lang="en-US" dirty="0"/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0DD526DC-39E5-4B7A-89DD-67E765D87C6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560066" y="4243314"/>
            <a:ext cx="7272000" cy="492443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None/>
              <a:defRPr sz="3200">
                <a:latin typeface="YS Text Regular" pitchFamily="2" charset="-52"/>
              </a:defRPr>
            </a:lvl1pPr>
          </a:lstStyle>
          <a:p>
            <a:pPr lvl="0"/>
            <a:r>
              <a:rPr lang="ru-RU" dirty="0"/>
              <a:t>Образец текста</a:t>
            </a:r>
            <a:endParaRPr lang="en-US" dirty="0"/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1B6DE300-8347-47B4-AEF4-F772AD2F28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6466573" y="3107764"/>
            <a:ext cx="7272000" cy="609398"/>
          </a:xfrm>
        </p:spPr>
        <p:txBody>
          <a:bodyPr wrap="square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4400" spc="100" baseline="0">
                <a:latin typeface="+mj-lt"/>
              </a:defRPr>
            </a:lvl1pPr>
          </a:lstStyle>
          <a:p>
            <a:pPr lvl="0"/>
            <a:r>
              <a:rPr lang="ru-RU" dirty="0"/>
              <a:t>Заголовок </a:t>
            </a:r>
            <a:r>
              <a:rPr lang="en-US" dirty="0"/>
              <a:t>H</a:t>
            </a:r>
            <a:r>
              <a:rPr lang="ru-RU" dirty="0"/>
              <a:t>2</a:t>
            </a:r>
            <a:endParaRPr lang="en-US" dirty="0"/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9F4E9E91-B66C-4E1B-A673-70DDF11CCF5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6466572" y="4243314"/>
            <a:ext cx="7272000" cy="492443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None/>
              <a:defRPr sz="3200">
                <a:latin typeface="YS Text Regular" pitchFamily="2" charset="-52"/>
              </a:defRPr>
            </a:lvl1pPr>
          </a:lstStyle>
          <a:p>
            <a:pPr lvl="0"/>
            <a:r>
              <a:rPr lang="ru-RU" dirty="0"/>
              <a:t>Образец текста</a:t>
            </a:r>
            <a:endParaRPr lang="en-US" dirty="0"/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94E70514-9CC2-42D8-96BE-4B0C9DEBA2B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12072854" y="9472246"/>
            <a:ext cx="3760934" cy="2426067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A805C185-2F83-44ED-955A-C6B5CA0DE5A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10709" y="10247269"/>
            <a:ext cx="3796384" cy="360968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96B9B6A1-0DB8-46A2-BF0E-30E3DDD64EDF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9880447" y="9760521"/>
            <a:ext cx="3453912" cy="1371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68213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Текст колонками с иконками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485FE781-3EE5-40D5-B2B5-DE1F967BDA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2903787" y="12869153"/>
            <a:ext cx="1092860" cy="730250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2400" b="0" i="0">
                <a:solidFill>
                  <a:schemeClr val="tx1"/>
                </a:solidFill>
                <a:latin typeface="YS Text Regular" pitchFamily="2" charset="0"/>
              </a:defRPr>
            </a:lvl1pPr>
          </a:lstStyle>
          <a:p>
            <a:fld id="{C65B56BC-D08A-1A45-9B97-6036A73AF153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1DAEECF-CE67-49DC-9BC1-9430FF3603B3}"/>
              </a:ext>
            </a:extLst>
          </p:cNvPr>
          <p:cNvSpPr/>
          <p:nvPr/>
        </p:nvSpPr>
        <p:spPr>
          <a:xfrm>
            <a:off x="382588" y="2897188"/>
            <a:ext cx="7880129" cy="900112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090EE39-A3DF-41B2-A1FE-DA9D5E30C2A6}"/>
              </a:ext>
            </a:extLst>
          </p:cNvPr>
          <p:cNvSpPr/>
          <p:nvPr/>
        </p:nvSpPr>
        <p:spPr>
          <a:xfrm>
            <a:off x="8262717" y="2897188"/>
            <a:ext cx="7880129" cy="900112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260A901-6829-4536-8422-44DB6BACF455}"/>
              </a:ext>
            </a:extLst>
          </p:cNvPr>
          <p:cNvSpPr/>
          <p:nvPr/>
        </p:nvSpPr>
        <p:spPr>
          <a:xfrm>
            <a:off x="16142845" y="2897188"/>
            <a:ext cx="7880129" cy="9001125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7" name="Title Placeholder 1">
            <a:extLst>
              <a:ext uri="{FF2B5EF4-FFF2-40B4-BE49-F238E27FC236}">
                <a16:creationId xmlns:a16="http://schemas.microsoft.com/office/drawing/2014/main" id="{67CC1865-F9E7-422E-8D1D-AB4CEC8AA3AF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312545" y="382242"/>
            <a:ext cx="23640387" cy="115108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pPr marL="0" lvl="0"/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3181ADEA-2E63-4081-8FE5-CF3F98D5FA22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79938" y="3107764"/>
            <a:ext cx="7272000" cy="609398"/>
          </a:xfrm>
        </p:spPr>
        <p:txBody>
          <a:bodyPr wrap="square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4400" spc="100" baseline="0">
                <a:latin typeface="+mj-lt"/>
              </a:defRPr>
            </a:lvl1pPr>
          </a:lstStyle>
          <a:p>
            <a:pPr lvl="0"/>
            <a:r>
              <a:rPr lang="ru-RU" dirty="0"/>
              <a:t>Заголовок </a:t>
            </a:r>
            <a:r>
              <a:rPr lang="en-US" dirty="0"/>
              <a:t>H</a:t>
            </a:r>
            <a:r>
              <a:rPr lang="ru-RU" dirty="0"/>
              <a:t>2</a:t>
            </a:r>
            <a:endParaRPr lang="en-US" dirty="0"/>
          </a:p>
        </p:txBody>
      </p: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F4E6B649-F044-420A-BAD2-A59D6C1556D4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79938" y="4243313"/>
            <a:ext cx="7272000" cy="492443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en-US" sz="3200" dirty="0">
                <a:latin typeface="YS Text Regular" pitchFamily="2" charset="-52"/>
              </a:defRPr>
            </a:lvl1pPr>
          </a:lstStyle>
          <a:p>
            <a:pPr lvl="0">
              <a:spcAft>
                <a:spcPts val="2000"/>
              </a:spcAft>
            </a:pPr>
            <a:r>
              <a:rPr lang="ru-RU" dirty="0"/>
              <a:t>Образец текста</a:t>
            </a:r>
            <a:endParaRPr lang="en-US" dirty="0"/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612670D5-786E-4B33-B5DE-E5DB58FD416A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8560067" y="3107764"/>
            <a:ext cx="7272000" cy="609398"/>
          </a:xfrm>
        </p:spPr>
        <p:txBody>
          <a:bodyPr wrap="square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4400" spc="100" baseline="0">
                <a:latin typeface="+mj-lt"/>
              </a:defRPr>
            </a:lvl1pPr>
          </a:lstStyle>
          <a:p>
            <a:pPr lvl="0"/>
            <a:r>
              <a:rPr lang="ru-RU" dirty="0"/>
              <a:t>Заголовок </a:t>
            </a:r>
            <a:r>
              <a:rPr lang="en-US" dirty="0"/>
              <a:t>H</a:t>
            </a:r>
            <a:r>
              <a:rPr lang="ru-RU" dirty="0"/>
              <a:t>2</a:t>
            </a:r>
            <a:endParaRPr lang="en-US" dirty="0"/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0DD526DC-39E5-4B7A-89DD-67E765D87C65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8560066" y="4243314"/>
            <a:ext cx="7272000" cy="492443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en-US" sz="3200" dirty="0">
                <a:latin typeface="YS Text Regular" pitchFamily="2" charset="-52"/>
              </a:defRPr>
            </a:lvl1pPr>
          </a:lstStyle>
          <a:p>
            <a:pPr lvl="0">
              <a:spcAft>
                <a:spcPts val="2000"/>
              </a:spcAft>
            </a:pPr>
            <a:r>
              <a:rPr lang="ru-RU" dirty="0"/>
              <a:t>Образец текста</a:t>
            </a:r>
            <a:endParaRPr lang="en-US" dirty="0"/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1B6DE300-8347-47B4-AEF4-F772AD2F28B3}"/>
              </a:ext>
            </a:extLst>
          </p:cNvPr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16466573" y="3107764"/>
            <a:ext cx="7272000" cy="609398"/>
          </a:xfrm>
        </p:spPr>
        <p:txBody>
          <a:bodyPr wrap="square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4400" spc="100" baseline="0">
                <a:latin typeface="+mj-lt"/>
              </a:defRPr>
            </a:lvl1pPr>
          </a:lstStyle>
          <a:p>
            <a:pPr lvl="0"/>
            <a:r>
              <a:rPr lang="ru-RU" dirty="0"/>
              <a:t>Заголовок </a:t>
            </a:r>
            <a:r>
              <a:rPr lang="en-US" dirty="0"/>
              <a:t>H</a:t>
            </a:r>
            <a:r>
              <a:rPr lang="ru-RU" dirty="0"/>
              <a:t>2</a:t>
            </a:r>
            <a:endParaRPr lang="en-US" dirty="0"/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9F4E9E91-B66C-4E1B-A673-70DDF11CCF50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16466572" y="4243314"/>
            <a:ext cx="7272000" cy="492443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en-US" sz="3200" dirty="0">
                <a:latin typeface="YS Text Regular" pitchFamily="2" charset="-52"/>
              </a:defRPr>
            </a:lvl1pPr>
          </a:lstStyle>
          <a:p>
            <a:pPr lvl="0">
              <a:spcAft>
                <a:spcPts val="2000"/>
              </a:spcAft>
            </a:pPr>
            <a:r>
              <a:rPr lang="ru-RU" dirty="0"/>
              <a:t>Образец текста</a:t>
            </a:r>
            <a:endParaRPr lang="en-US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7EDF597A-E623-4F72-9BC7-D1AFEF453E1D}"/>
              </a:ext>
            </a:extLst>
          </p:cNvPr>
          <p:cNvSpPr/>
          <p:nvPr/>
        </p:nvSpPr>
        <p:spPr>
          <a:xfrm>
            <a:off x="16963692" y="10562639"/>
            <a:ext cx="6044266" cy="206"/>
          </a:xfrm>
          <a:custGeom>
            <a:avLst/>
            <a:gdLst>
              <a:gd name="connsiteX0" fmla="*/ 0 w 6044266"/>
              <a:gd name="connsiteY0" fmla="*/ 0 h 206"/>
              <a:gd name="connsiteX1" fmla="*/ 6044267 w 6044266"/>
              <a:gd name="connsiteY1" fmla="*/ 0 h 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044266" h="206">
                <a:moveTo>
                  <a:pt x="0" y="0"/>
                </a:moveTo>
                <a:lnTo>
                  <a:pt x="6044267" y="0"/>
                </a:lnTo>
              </a:path>
            </a:pathLst>
          </a:custGeom>
          <a:ln w="11666" cap="flat">
            <a:solidFill>
              <a:srgbClr val="00DA72"/>
            </a:solidFill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B325902-D581-422C-8DF8-575C238C8E47}"/>
              </a:ext>
            </a:extLst>
          </p:cNvPr>
          <p:cNvSpPr/>
          <p:nvPr/>
        </p:nvSpPr>
        <p:spPr>
          <a:xfrm>
            <a:off x="21759396" y="10457574"/>
            <a:ext cx="644936" cy="210133"/>
          </a:xfrm>
          <a:custGeom>
            <a:avLst/>
            <a:gdLst>
              <a:gd name="connsiteX0" fmla="*/ 0 w 644936"/>
              <a:gd name="connsiteY0" fmla="*/ 210134 h 210133"/>
              <a:gd name="connsiteX1" fmla="*/ 644937 w 644936"/>
              <a:gd name="connsiteY1" fmla="*/ 210134 h 210133"/>
              <a:gd name="connsiteX2" fmla="*/ 644937 w 644936"/>
              <a:gd name="connsiteY2" fmla="*/ 0 h 210133"/>
              <a:gd name="connsiteX3" fmla="*/ 0 w 644936"/>
              <a:gd name="connsiteY3" fmla="*/ 0 h 210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4936" h="210133">
                <a:moveTo>
                  <a:pt x="0" y="210134"/>
                </a:moveTo>
                <a:lnTo>
                  <a:pt x="644937" y="210134"/>
                </a:lnTo>
                <a:lnTo>
                  <a:pt x="644937" y="0"/>
                </a:lnTo>
                <a:lnTo>
                  <a:pt x="0" y="0"/>
                </a:lnTo>
                <a:close/>
              </a:path>
            </a:pathLst>
          </a:custGeom>
          <a:solidFill>
            <a:srgbClr val="00DA72"/>
          </a:solidFill>
          <a:ln w="207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F98D55D-2518-480D-B02A-91299BAA7BA6}"/>
              </a:ext>
            </a:extLst>
          </p:cNvPr>
          <p:cNvSpPr/>
          <p:nvPr/>
        </p:nvSpPr>
        <p:spPr>
          <a:xfrm>
            <a:off x="21324787" y="10457574"/>
            <a:ext cx="222738" cy="210133"/>
          </a:xfrm>
          <a:custGeom>
            <a:avLst/>
            <a:gdLst>
              <a:gd name="connsiteX0" fmla="*/ 0 w 222738"/>
              <a:gd name="connsiteY0" fmla="*/ 210134 h 210133"/>
              <a:gd name="connsiteX1" fmla="*/ 222738 w 222738"/>
              <a:gd name="connsiteY1" fmla="*/ 210134 h 210133"/>
              <a:gd name="connsiteX2" fmla="*/ 222738 w 222738"/>
              <a:gd name="connsiteY2" fmla="*/ 0 h 210133"/>
              <a:gd name="connsiteX3" fmla="*/ 0 w 222738"/>
              <a:gd name="connsiteY3" fmla="*/ 0 h 210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738" h="210133">
                <a:moveTo>
                  <a:pt x="0" y="210134"/>
                </a:moveTo>
                <a:lnTo>
                  <a:pt x="222738" y="210134"/>
                </a:lnTo>
                <a:lnTo>
                  <a:pt x="222738" y="0"/>
                </a:lnTo>
                <a:lnTo>
                  <a:pt x="0" y="0"/>
                </a:lnTo>
                <a:close/>
              </a:path>
            </a:pathLst>
          </a:custGeom>
          <a:solidFill>
            <a:srgbClr val="00DA72"/>
          </a:solidFill>
          <a:ln w="207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19381847-39D0-4939-B7B1-B6AFE8627052}"/>
              </a:ext>
            </a:extLst>
          </p:cNvPr>
          <p:cNvSpPr/>
          <p:nvPr/>
        </p:nvSpPr>
        <p:spPr>
          <a:xfrm>
            <a:off x="20880577" y="10457574"/>
            <a:ext cx="222735" cy="210133"/>
          </a:xfrm>
          <a:custGeom>
            <a:avLst/>
            <a:gdLst>
              <a:gd name="connsiteX0" fmla="*/ 0 w 222735"/>
              <a:gd name="connsiteY0" fmla="*/ 210134 h 210133"/>
              <a:gd name="connsiteX1" fmla="*/ 222736 w 222735"/>
              <a:gd name="connsiteY1" fmla="*/ 210134 h 210133"/>
              <a:gd name="connsiteX2" fmla="*/ 222736 w 222735"/>
              <a:gd name="connsiteY2" fmla="*/ 0 h 210133"/>
              <a:gd name="connsiteX3" fmla="*/ 0 w 222735"/>
              <a:gd name="connsiteY3" fmla="*/ 0 h 210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735" h="210133">
                <a:moveTo>
                  <a:pt x="0" y="210134"/>
                </a:moveTo>
                <a:lnTo>
                  <a:pt x="222736" y="210134"/>
                </a:lnTo>
                <a:lnTo>
                  <a:pt x="222736" y="0"/>
                </a:lnTo>
                <a:lnTo>
                  <a:pt x="0" y="0"/>
                </a:lnTo>
                <a:close/>
              </a:path>
            </a:pathLst>
          </a:custGeom>
          <a:solidFill>
            <a:srgbClr val="00DA72"/>
          </a:solidFill>
          <a:ln w="207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88DA44A7-6EBB-40F2-8485-84EDF0EFD648}"/>
              </a:ext>
            </a:extLst>
          </p:cNvPr>
          <p:cNvSpPr/>
          <p:nvPr/>
        </p:nvSpPr>
        <p:spPr>
          <a:xfrm>
            <a:off x="20467023" y="10458122"/>
            <a:ext cx="208902" cy="209037"/>
          </a:xfrm>
          <a:custGeom>
            <a:avLst/>
            <a:gdLst>
              <a:gd name="connsiteX0" fmla="*/ 0 w 208902"/>
              <a:gd name="connsiteY0" fmla="*/ 104517 h 209037"/>
              <a:gd name="connsiteX1" fmla="*/ 104458 w 208902"/>
              <a:gd name="connsiteY1" fmla="*/ 209037 h 209037"/>
              <a:gd name="connsiteX2" fmla="*/ 208902 w 208902"/>
              <a:gd name="connsiteY2" fmla="*/ 104517 h 209037"/>
              <a:gd name="connsiteX3" fmla="*/ 104458 w 208902"/>
              <a:gd name="connsiteY3" fmla="*/ 0 h 209037"/>
              <a:gd name="connsiteX4" fmla="*/ 0 w 208902"/>
              <a:gd name="connsiteY4" fmla="*/ 104517 h 209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8902" h="209037">
                <a:moveTo>
                  <a:pt x="0" y="104517"/>
                </a:moveTo>
                <a:cubicBezTo>
                  <a:pt x="0" y="162241"/>
                  <a:pt x="46772" y="209037"/>
                  <a:pt x="104458" y="209037"/>
                </a:cubicBezTo>
                <a:cubicBezTo>
                  <a:pt x="162159" y="209037"/>
                  <a:pt x="208902" y="162241"/>
                  <a:pt x="208902" y="104517"/>
                </a:cubicBezTo>
                <a:cubicBezTo>
                  <a:pt x="208902" y="46796"/>
                  <a:pt x="162159" y="0"/>
                  <a:pt x="104458" y="0"/>
                </a:cubicBezTo>
                <a:cubicBezTo>
                  <a:pt x="46772" y="0"/>
                  <a:pt x="0" y="46796"/>
                  <a:pt x="0" y="104517"/>
                </a:cubicBezTo>
                <a:close/>
              </a:path>
            </a:pathLst>
          </a:custGeom>
          <a:solidFill>
            <a:srgbClr val="00DA72"/>
          </a:solidFill>
          <a:ln w="207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B42725CE-859F-4588-96BB-F5C271B1FD6B}"/>
              </a:ext>
            </a:extLst>
          </p:cNvPr>
          <p:cNvSpPr/>
          <p:nvPr/>
        </p:nvSpPr>
        <p:spPr>
          <a:xfrm>
            <a:off x="19406758" y="9204788"/>
            <a:ext cx="4037554" cy="2293385"/>
          </a:xfrm>
          <a:custGeom>
            <a:avLst/>
            <a:gdLst>
              <a:gd name="connsiteX0" fmla="*/ 3110563 w 4037554"/>
              <a:gd name="connsiteY0" fmla="*/ 2293385 h 2293385"/>
              <a:gd name="connsiteX1" fmla="*/ 4037555 w 4037554"/>
              <a:gd name="connsiteY1" fmla="*/ 2293385 h 2293385"/>
              <a:gd name="connsiteX2" fmla="*/ 4037555 w 4037554"/>
              <a:gd name="connsiteY2" fmla="*/ 0 h 2293385"/>
              <a:gd name="connsiteX3" fmla="*/ 0 w 4037554"/>
              <a:gd name="connsiteY3" fmla="*/ 0 h 2293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37554" h="2293385">
                <a:moveTo>
                  <a:pt x="3110563" y="2293385"/>
                </a:moveTo>
                <a:lnTo>
                  <a:pt x="4037555" y="2293385"/>
                </a:lnTo>
                <a:lnTo>
                  <a:pt x="4037555" y="0"/>
                </a:lnTo>
                <a:lnTo>
                  <a:pt x="0" y="0"/>
                </a:lnTo>
              </a:path>
            </a:pathLst>
          </a:custGeom>
          <a:noFill/>
          <a:ln w="11666" cap="flat">
            <a:solidFill>
              <a:srgbClr val="00DA72"/>
            </a:solidFill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pic>
        <p:nvPicPr>
          <p:cNvPr id="40" name="Graphic 39">
            <a:extLst>
              <a:ext uri="{FF2B5EF4-FFF2-40B4-BE49-F238E27FC236}">
                <a16:creationId xmlns:a16="http://schemas.microsoft.com/office/drawing/2014/main" id="{0F7456F2-431E-49F3-9061-396345E664F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986530" y="8953701"/>
            <a:ext cx="2377826" cy="2377826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E9C7F893-252E-456A-B3FD-E634D7A73D3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32185" y="9513145"/>
            <a:ext cx="4952043" cy="1765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25387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Текст колонками с иконками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485FE781-3EE5-40D5-B2B5-DE1F967BDA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2903787" y="12869153"/>
            <a:ext cx="1092860" cy="730250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2400" b="0" i="0">
                <a:solidFill>
                  <a:schemeClr val="tx1"/>
                </a:solidFill>
                <a:latin typeface="YS Text Regular" pitchFamily="2" charset="0"/>
              </a:defRPr>
            </a:lvl1pPr>
          </a:lstStyle>
          <a:p>
            <a:fld id="{C65B56BC-D08A-1A45-9B97-6036A73AF153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1DAEECF-CE67-49DC-9BC1-9430FF3603B3}"/>
              </a:ext>
            </a:extLst>
          </p:cNvPr>
          <p:cNvSpPr/>
          <p:nvPr/>
        </p:nvSpPr>
        <p:spPr>
          <a:xfrm>
            <a:off x="382588" y="3978275"/>
            <a:ext cx="7880129" cy="7920038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090EE39-A3DF-41B2-A1FE-DA9D5E30C2A6}"/>
              </a:ext>
            </a:extLst>
          </p:cNvPr>
          <p:cNvSpPr/>
          <p:nvPr/>
        </p:nvSpPr>
        <p:spPr>
          <a:xfrm>
            <a:off x="8262717" y="3978275"/>
            <a:ext cx="7880129" cy="7920038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260A901-6829-4536-8422-44DB6BACF455}"/>
              </a:ext>
            </a:extLst>
          </p:cNvPr>
          <p:cNvSpPr/>
          <p:nvPr/>
        </p:nvSpPr>
        <p:spPr>
          <a:xfrm>
            <a:off x="16142845" y="3978275"/>
            <a:ext cx="7880129" cy="7920038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endParaRPr lang="ru-RU" dirty="0"/>
          </a:p>
        </p:txBody>
      </p:sp>
      <p:sp>
        <p:nvSpPr>
          <p:cNvPr id="27" name="Title Placeholder 1">
            <a:extLst>
              <a:ext uri="{FF2B5EF4-FFF2-40B4-BE49-F238E27FC236}">
                <a16:creationId xmlns:a16="http://schemas.microsoft.com/office/drawing/2014/main" id="{67CC1865-F9E7-422E-8D1D-AB4CEC8AA3AF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312545" y="382242"/>
            <a:ext cx="11879455" cy="230216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>
              <a:defRPr/>
            </a:lvl1pPr>
          </a:lstStyle>
          <a:p>
            <a:pPr marL="0" lvl="0"/>
            <a:r>
              <a:rPr lang="ru-RU" dirty="0"/>
              <a:t>Образец</a:t>
            </a:r>
            <a:br>
              <a:rPr lang="ru-RU" dirty="0"/>
            </a:br>
            <a:r>
              <a:rPr lang="ru-RU" dirty="0"/>
              <a:t>заголовка</a:t>
            </a:r>
            <a:endParaRPr lang="en-US" dirty="0"/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3181ADEA-2E63-4081-8FE5-CF3F98D5FA22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79938" y="4303516"/>
            <a:ext cx="7272000" cy="609398"/>
          </a:xfrm>
        </p:spPr>
        <p:txBody>
          <a:bodyPr wrap="square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4400" spc="100" baseline="0">
                <a:latin typeface="+mj-lt"/>
              </a:defRPr>
            </a:lvl1pPr>
          </a:lstStyle>
          <a:p>
            <a:pPr lvl="0"/>
            <a:r>
              <a:rPr lang="ru-RU" dirty="0"/>
              <a:t>Заголовок </a:t>
            </a:r>
            <a:r>
              <a:rPr lang="en-US" dirty="0"/>
              <a:t>H</a:t>
            </a:r>
            <a:r>
              <a:rPr lang="ru-RU" dirty="0"/>
              <a:t>2</a:t>
            </a:r>
            <a:endParaRPr lang="en-US" dirty="0"/>
          </a:p>
        </p:txBody>
      </p: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F4E6B649-F044-420A-BAD2-A59D6C1556D4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79938" y="5439065"/>
            <a:ext cx="7272000" cy="492443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en-US" sz="3200" dirty="0">
                <a:latin typeface="YS Text Regular" pitchFamily="2" charset="-52"/>
              </a:defRPr>
            </a:lvl1pPr>
          </a:lstStyle>
          <a:p>
            <a:pPr marL="457200" lvl="0" indent="-457200">
              <a:buClr>
                <a:srgbClr val="00DA72"/>
              </a:buClr>
              <a:buSzPct val="9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ru-RU" dirty="0"/>
              <a:t>Образец текста</a:t>
            </a:r>
            <a:endParaRPr lang="en-US" dirty="0"/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612670D5-786E-4B33-B5DE-E5DB58FD416A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8560067" y="4303516"/>
            <a:ext cx="7272000" cy="609398"/>
          </a:xfrm>
        </p:spPr>
        <p:txBody>
          <a:bodyPr wrap="square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4400" spc="100" baseline="0">
                <a:latin typeface="+mj-lt"/>
              </a:defRPr>
            </a:lvl1pPr>
          </a:lstStyle>
          <a:p>
            <a:pPr lvl="0"/>
            <a:r>
              <a:rPr lang="ru-RU" dirty="0"/>
              <a:t>Заголовок </a:t>
            </a:r>
            <a:r>
              <a:rPr lang="en-US" dirty="0"/>
              <a:t>H</a:t>
            </a:r>
            <a:r>
              <a:rPr lang="ru-RU" dirty="0"/>
              <a:t>2</a:t>
            </a:r>
            <a:endParaRPr lang="en-US" dirty="0"/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0DD526DC-39E5-4B7A-89DD-67E765D87C65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8560066" y="5439066"/>
            <a:ext cx="7272000" cy="492443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en-US" sz="3200" dirty="0">
                <a:latin typeface="YS Text Regular" pitchFamily="2" charset="-52"/>
              </a:defRPr>
            </a:lvl1pPr>
          </a:lstStyle>
          <a:p>
            <a:pPr marL="457200" lvl="0" indent="-457200">
              <a:buClr>
                <a:srgbClr val="00DA72"/>
              </a:buClr>
              <a:buSzPct val="9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ru-RU" dirty="0"/>
              <a:t>Образец текста</a:t>
            </a:r>
            <a:endParaRPr lang="en-US" dirty="0"/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1B6DE300-8347-47B4-AEF4-F772AD2F28B3}"/>
              </a:ext>
            </a:extLst>
          </p:cNvPr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16466573" y="4303516"/>
            <a:ext cx="7272000" cy="609398"/>
          </a:xfrm>
        </p:spPr>
        <p:txBody>
          <a:bodyPr wrap="square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4400" spc="100" baseline="0">
                <a:latin typeface="+mj-lt"/>
              </a:defRPr>
            </a:lvl1pPr>
          </a:lstStyle>
          <a:p>
            <a:pPr lvl="0"/>
            <a:r>
              <a:rPr lang="ru-RU" dirty="0"/>
              <a:t>Заголовок </a:t>
            </a:r>
            <a:r>
              <a:rPr lang="en-US" dirty="0"/>
              <a:t>H</a:t>
            </a:r>
            <a:r>
              <a:rPr lang="ru-RU" dirty="0"/>
              <a:t>2</a:t>
            </a:r>
            <a:endParaRPr lang="en-US" dirty="0"/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9F4E9E91-B66C-4E1B-A673-70DDF11CCF50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16466572" y="5439066"/>
            <a:ext cx="7272000" cy="492443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en-US" sz="3200" dirty="0">
                <a:latin typeface="YS Text Regular" pitchFamily="2" charset="-52"/>
              </a:defRPr>
            </a:lvl1pPr>
          </a:lstStyle>
          <a:p>
            <a:pPr marL="457200" lvl="0" indent="-457200">
              <a:buClr>
                <a:srgbClr val="00DA72"/>
              </a:buClr>
              <a:buSzPct val="9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ru-RU" dirty="0"/>
              <a:t>Образец текста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713891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Текст колонками с иконками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485FE781-3EE5-40D5-B2B5-DE1F967BDA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2903787" y="12869153"/>
            <a:ext cx="1092860" cy="730250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2400" b="0" i="0">
                <a:solidFill>
                  <a:schemeClr val="tx1"/>
                </a:solidFill>
                <a:latin typeface="YS Text Regular" pitchFamily="2" charset="0"/>
              </a:defRPr>
            </a:lvl1pPr>
          </a:lstStyle>
          <a:p>
            <a:fld id="{C65B56BC-D08A-1A45-9B97-6036A73AF153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1DAEECF-CE67-49DC-9BC1-9430FF3603B3}"/>
              </a:ext>
            </a:extLst>
          </p:cNvPr>
          <p:cNvSpPr/>
          <p:nvPr/>
        </p:nvSpPr>
        <p:spPr>
          <a:xfrm>
            <a:off x="382588" y="2897188"/>
            <a:ext cx="7880129" cy="9001125"/>
          </a:xfrm>
          <a:prstGeom prst="rect">
            <a:avLst/>
          </a:prstGeom>
          <a:solidFill>
            <a:schemeClr val="bg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090EE39-A3DF-41B2-A1FE-DA9D5E30C2A6}"/>
              </a:ext>
            </a:extLst>
          </p:cNvPr>
          <p:cNvSpPr/>
          <p:nvPr/>
        </p:nvSpPr>
        <p:spPr>
          <a:xfrm>
            <a:off x="8262717" y="2897188"/>
            <a:ext cx="7880129" cy="9001125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260A901-6829-4536-8422-44DB6BACF455}"/>
              </a:ext>
            </a:extLst>
          </p:cNvPr>
          <p:cNvSpPr/>
          <p:nvPr/>
        </p:nvSpPr>
        <p:spPr>
          <a:xfrm>
            <a:off x="16142845" y="2897188"/>
            <a:ext cx="7880129" cy="9001125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Title Placeholder 1">
            <a:extLst>
              <a:ext uri="{FF2B5EF4-FFF2-40B4-BE49-F238E27FC236}">
                <a16:creationId xmlns:a16="http://schemas.microsoft.com/office/drawing/2014/main" id="{67CC1865-F9E7-422E-8D1D-AB4CEC8AA3AF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312545" y="382242"/>
            <a:ext cx="23640387" cy="115108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pPr marL="0" lvl="0"/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3181ADEA-2E63-4081-8FE5-CF3F98D5FA22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79938" y="3107764"/>
            <a:ext cx="7272000" cy="609398"/>
          </a:xfrm>
        </p:spPr>
        <p:txBody>
          <a:bodyPr wrap="square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4400" spc="100" baseline="0">
                <a:latin typeface="+mj-lt"/>
              </a:defRPr>
            </a:lvl1pPr>
          </a:lstStyle>
          <a:p>
            <a:pPr lvl="0"/>
            <a:r>
              <a:rPr lang="ru-RU" dirty="0"/>
              <a:t>Заголовок </a:t>
            </a:r>
            <a:r>
              <a:rPr lang="en-US" dirty="0"/>
              <a:t>H</a:t>
            </a:r>
            <a:r>
              <a:rPr lang="ru-RU" dirty="0"/>
              <a:t>2</a:t>
            </a:r>
            <a:endParaRPr lang="en-US" dirty="0"/>
          </a:p>
        </p:txBody>
      </p: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F4E6B649-F044-420A-BAD2-A59D6C1556D4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79938" y="4243313"/>
            <a:ext cx="7272000" cy="492443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en-US" sz="3200" dirty="0">
                <a:latin typeface="YS Text Regular" pitchFamily="2" charset="-52"/>
              </a:defRPr>
            </a:lvl1pPr>
          </a:lstStyle>
          <a:p>
            <a:pPr lvl="0">
              <a:spcAft>
                <a:spcPts val="2000"/>
              </a:spcAft>
            </a:pPr>
            <a:r>
              <a:rPr lang="ru-RU" dirty="0"/>
              <a:t>Образец текста</a:t>
            </a:r>
            <a:endParaRPr lang="en-US" dirty="0"/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612670D5-786E-4B33-B5DE-E5DB58FD416A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8560067" y="3107764"/>
            <a:ext cx="7272000" cy="609398"/>
          </a:xfrm>
        </p:spPr>
        <p:txBody>
          <a:bodyPr wrap="square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4400" spc="100" baseline="0">
                <a:latin typeface="+mj-lt"/>
              </a:defRPr>
            </a:lvl1pPr>
          </a:lstStyle>
          <a:p>
            <a:pPr lvl="0"/>
            <a:r>
              <a:rPr lang="ru-RU" dirty="0"/>
              <a:t>Заголовок </a:t>
            </a:r>
            <a:r>
              <a:rPr lang="en-US" dirty="0"/>
              <a:t>H</a:t>
            </a:r>
            <a:r>
              <a:rPr lang="ru-RU" dirty="0"/>
              <a:t>2</a:t>
            </a:r>
            <a:endParaRPr lang="en-US" dirty="0"/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0DD526DC-39E5-4B7A-89DD-67E765D87C65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8560066" y="4243314"/>
            <a:ext cx="7272000" cy="492443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en-US" sz="3200" dirty="0">
                <a:latin typeface="YS Text Regular" pitchFamily="2" charset="-52"/>
              </a:defRPr>
            </a:lvl1pPr>
          </a:lstStyle>
          <a:p>
            <a:pPr lvl="0">
              <a:spcAft>
                <a:spcPts val="2000"/>
              </a:spcAft>
            </a:pPr>
            <a:r>
              <a:rPr lang="ru-RU" dirty="0"/>
              <a:t>Образец текста</a:t>
            </a:r>
            <a:endParaRPr lang="en-US" dirty="0"/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1B6DE300-8347-47B4-AEF4-F772AD2F28B3}"/>
              </a:ext>
            </a:extLst>
          </p:cNvPr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16466573" y="3107764"/>
            <a:ext cx="7272000" cy="609398"/>
          </a:xfrm>
        </p:spPr>
        <p:txBody>
          <a:bodyPr wrap="square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4400" spc="100" baseline="0">
                <a:latin typeface="+mj-lt"/>
              </a:defRPr>
            </a:lvl1pPr>
          </a:lstStyle>
          <a:p>
            <a:pPr lvl="0"/>
            <a:r>
              <a:rPr lang="ru-RU" dirty="0"/>
              <a:t>Заголовок </a:t>
            </a:r>
            <a:r>
              <a:rPr lang="en-US" dirty="0"/>
              <a:t>H</a:t>
            </a:r>
            <a:r>
              <a:rPr lang="ru-RU" dirty="0"/>
              <a:t>2</a:t>
            </a:r>
            <a:endParaRPr lang="en-US" dirty="0"/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9F4E9E91-B66C-4E1B-A673-70DDF11CCF50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16466572" y="4243314"/>
            <a:ext cx="7272000" cy="492443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en-US" sz="3200" dirty="0">
                <a:latin typeface="YS Text Regular" pitchFamily="2" charset="-52"/>
              </a:defRPr>
            </a:lvl1pPr>
          </a:lstStyle>
          <a:p>
            <a:pPr lvl="0">
              <a:spcAft>
                <a:spcPts val="2000"/>
              </a:spcAft>
            </a:pPr>
            <a:r>
              <a:rPr lang="ru-RU" dirty="0"/>
              <a:t>Образец текста</a:t>
            </a:r>
            <a:endParaRPr lang="en-US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3C0866A-CD6C-4BB2-9769-826BFE2EE211}"/>
              </a:ext>
            </a:extLst>
          </p:cNvPr>
          <p:cNvGrpSpPr/>
          <p:nvPr userDrawn="1"/>
        </p:nvGrpSpPr>
        <p:grpSpPr>
          <a:xfrm rot="5400000">
            <a:off x="5347251" y="9498797"/>
            <a:ext cx="1642129" cy="1918630"/>
            <a:chOff x="18256536" y="6124780"/>
            <a:chExt cx="3295204" cy="385005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B386627-DC8D-4954-945E-E8DF78012737}"/>
                </a:ext>
              </a:extLst>
            </p:cNvPr>
            <p:cNvSpPr/>
            <p:nvPr/>
          </p:nvSpPr>
          <p:spPr>
            <a:xfrm>
              <a:off x="18256536" y="6125918"/>
              <a:ext cx="2181848" cy="3848912"/>
            </a:xfrm>
            <a:custGeom>
              <a:avLst/>
              <a:gdLst>
                <a:gd name="connsiteX0" fmla="*/ 1092661 w 2181848"/>
                <a:gd name="connsiteY0" fmla="*/ 3848892 h 3848912"/>
                <a:gd name="connsiteX1" fmla="*/ 2 w 2181848"/>
                <a:gd name="connsiteY1" fmla="*/ 1925439 h 3848912"/>
                <a:gd name="connsiteX2" fmla="*/ 1089167 w 2181848"/>
                <a:gd name="connsiteY2" fmla="*/ 0 h 3848912"/>
                <a:gd name="connsiteX3" fmla="*/ 2181848 w 2181848"/>
                <a:gd name="connsiteY3" fmla="*/ 1923474 h 3848912"/>
                <a:gd name="connsiteX4" fmla="*/ 1092682 w 2181848"/>
                <a:gd name="connsiteY4" fmla="*/ 3848913 h 3848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1848" h="3848912">
                  <a:moveTo>
                    <a:pt x="1092661" y="3848892"/>
                  </a:moveTo>
                  <a:cubicBezTo>
                    <a:pt x="490154" y="3849430"/>
                    <a:pt x="953" y="2988263"/>
                    <a:pt x="2" y="1925439"/>
                  </a:cubicBezTo>
                  <a:cubicBezTo>
                    <a:pt x="-991" y="862615"/>
                    <a:pt x="486660" y="559"/>
                    <a:pt x="1089167" y="0"/>
                  </a:cubicBezTo>
                  <a:cubicBezTo>
                    <a:pt x="1691654" y="-537"/>
                    <a:pt x="2180855" y="860629"/>
                    <a:pt x="2181848" y="1923474"/>
                  </a:cubicBezTo>
                  <a:cubicBezTo>
                    <a:pt x="2182799" y="2986319"/>
                    <a:pt x="1695169" y="3848395"/>
                    <a:pt x="1092682" y="3848913"/>
                  </a:cubicBezTo>
                  <a:close/>
                </a:path>
              </a:pathLst>
            </a:custGeom>
            <a:noFill/>
            <a:ln w="17104" cap="flat">
              <a:solidFill>
                <a:srgbClr val="00DA7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541D3F3F-8E6F-462C-90F1-9CD61D50BBC7}"/>
                </a:ext>
              </a:extLst>
            </p:cNvPr>
            <p:cNvSpPr/>
            <p:nvPr/>
          </p:nvSpPr>
          <p:spPr>
            <a:xfrm>
              <a:off x="18534880" y="6125628"/>
              <a:ext cx="2181848" cy="3848891"/>
            </a:xfrm>
            <a:custGeom>
              <a:avLst/>
              <a:gdLst>
                <a:gd name="connsiteX0" fmla="*/ 1092661 w 2181848"/>
                <a:gd name="connsiteY0" fmla="*/ 3848892 h 3848891"/>
                <a:gd name="connsiteX1" fmla="*/ 1 w 2181848"/>
                <a:gd name="connsiteY1" fmla="*/ 1925439 h 3848891"/>
                <a:gd name="connsiteX2" fmla="*/ 1089167 w 2181848"/>
                <a:gd name="connsiteY2" fmla="*/ 0 h 3848891"/>
                <a:gd name="connsiteX3" fmla="*/ 2181848 w 2181848"/>
                <a:gd name="connsiteY3" fmla="*/ 1923453 h 3848891"/>
                <a:gd name="connsiteX4" fmla="*/ 1092682 w 2181848"/>
                <a:gd name="connsiteY4" fmla="*/ 3848892 h 3848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1848" h="3848891">
                  <a:moveTo>
                    <a:pt x="1092661" y="3848892"/>
                  </a:moveTo>
                  <a:cubicBezTo>
                    <a:pt x="490174" y="3849430"/>
                    <a:pt x="952" y="2988284"/>
                    <a:pt x="1" y="1925439"/>
                  </a:cubicBezTo>
                  <a:cubicBezTo>
                    <a:pt x="-970" y="862614"/>
                    <a:pt x="486680" y="559"/>
                    <a:pt x="1089167" y="0"/>
                  </a:cubicBezTo>
                  <a:cubicBezTo>
                    <a:pt x="1691654" y="-537"/>
                    <a:pt x="2180876" y="860608"/>
                    <a:pt x="2181848" y="1923453"/>
                  </a:cubicBezTo>
                  <a:cubicBezTo>
                    <a:pt x="2182799" y="2986299"/>
                    <a:pt x="1695189" y="3848375"/>
                    <a:pt x="1092682" y="3848892"/>
                  </a:cubicBezTo>
                  <a:close/>
                </a:path>
              </a:pathLst>
            </a:custGeom>
            <a:noFill/>
            <a:ln w="17104" cap="flat">
              <a:solidFill>
                <a:srgbClr val="00DA7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DA01AA66-91E7-4551-A61C-2DF7D177B87C}"/>
                </a:ext>
              </a:extLst>
            </p:cNvPr>
            <p:cNvSpPr/>
            <p:nvPr/>
          </p:nvSpPr>
          <p:spPr>
            <a:xfrm>
              <a:off x="18813204" y="6125338"/>
              <a:ext cx="2181848" cy="3848913"/>
            </a:xfrm>
            <a:custGeom>
              <a:avLst/>
              <a:gdLst>
                <a:gd name="connsiteX0" fmla="*/ 1092661 w 2181848"/>
                <a:gd name="connsiteY0" fmla="*/ 3848913 h 3848913"/>
                <a:gd name="connsiteX1" fmla="*/ 1 w 2181848"/>
                <a:gd name="connsiteY1" fmla="*/ 1925460 h 3848913"/>
                <a:gd name="connsiteX2" fmla="*/ 1089188 w 2181848"/>
                <a:gd name="connsiteY2" fmla="*/ 0 h 3848913"/>
                <a:gd name="connsiteX3" fmla="*/ 2181848 w 2181848"/>
                <a:gd name="connsiteY3" fmla="*/ 1923454 h 3848913"/>
                <a:gd name="connsiteX4" fmla="*/ 1092661 w 2181848"/>
                <a:gd name="connsiteY4" fmla="*/ 3848913 h 3848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1848" h="3848913">
                  <a:moveTo>
                    <a:pt x="1092661" y="3848913"/>
                  </a:moveTo>
                  <a:cubicBezTo>
                    <a:pt x="490175" y="3849450"/>
                    <a:pt x="952" y="2988284"/>
                    <a:pt x="1" y="1925460"/>
                  </a:cubicBezTo>
                  <a:cubicBezTo>
                    <a:pt x="-970" y="862615"/>
                    <a:pt x="486660" y="559"/>
                    <a:pt x="1089188" y="0"/>
                  </a:cubicBezTo>
                  <a:cubicBezTo>
                    <a:pt x="1691654" y="-537"/>
                    <a:pt x="2180876" y="860609"/>
                    <a:pt x="2181848" y="1923454"/>
                  </a:cubicBezTo>
                  <a:cubicBezTo>
                    <a:pt x="2182799" y="2986319"/>
                    <a:pt x="1695169" y="3848375"/>
                    <a:pt x="1092661" y="3848913"/>
                  </a:cubicBezTo>
                  <a:close/>
                </a:path>
              </a:pathLst>
            </a:custGeom>
            <a:noFill/>
            <a:ln w="17104" cap="flat">
              <a:solidFill>
                <a:srgbClr val="00DA7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84E3949A-9CD9-4377-86B3-EA8726F94FA1}"/>
                </a:ext>
              </a:extLst>
            </p:cNvPr>
            <p:cNvSpPr/>
            <p:nvPr/>
          </p:nvSpPr>
          <p:spPr>
            <a:xfrm>
              <a:off x="19091548" y="6125070"/>
              <a:ext cx="2181828" cy="3848913"/>
            </a:xfrm>
            <a:custGeom>
              <a:avLst/>
              <a:gdLst>
                <a:gd name="connsiteX0" fmla="*/ 1092661 w 2181828"/>
                <a:gd name="connsiteY0" fmla="*/ 3848913 h 3848913"/>
                <a:gd name="connsiteX1" fmla="*/ 1 w 2181828"/>
                <a:gd name="connsiteY1" fmla="*/ 1925460 h 3848913"/>
                <a:gd name="connsiteX2" fmla="*/ 1089167 w 2181828"/>
                <a:gd name="connsiteY2" fmla="*/ 0 h 3848913"/>
                <a:gd name="connsiteX3" fmla="*/ 2181827 w 2181828"/>
                <a:gd name="connsiteY3" fmla="*/ 1923454 h 3848913"/>
                <a:gd name="connsiteX4" fmla="*/ 1092661 w 2181828"/>
                <a:gd name="connsiteY4" fmla="*/ 3848913 h 3848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1828" h="3848913">
                  <a:moveTo>
                    <a:pt x="1092661" y="3848913"/>
                  </a:moveTo>
                  <a:cubicBezTo>
                    <a:pt x="490175" y="3849450"/>
                    <a:pt x="952" y="2988284"/>
                    <a:pt x="1" y="1925460"/>
                  </a:cubicBezTo>
                  <a:cubicBezTo>
                    <a:pt x="-970" y="862614"/>
                    <a:pt x="486659" y="559"/>
                    <a:pt x="1089167" y="0"/>
                  </a:cubicBezTo>
                  <a:cubicBezTo>
                    <a:pt x="1691633" y="-537"/>
                    <a:pt x="2180855" y="860608"/>
                    <a:pt x="2181827" y="1923454"/>
                  </a:cubicBezTo>
                  <a:cubicBezTo>
                    <a:pt x="2182778" y="2986319"/>
                    <a:pt x="1695148" y="3848375"/>
                    <a:pt x="1092661" y="3848913"/>
                  </a:cubicBezTo>
                  <a:close/>
                </a:path>
              </a:pathLst>
            </a:custGeom>
            <a:noFill/>
            <a:ln w="17104" cap="flat">
              <a:solidFill>
                <a:srgbClr val="00DA7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260412F7-4833-46ED-95C8-1B8B87597D00}"/>
                </a:ext>
              </a:extLst>
            </p:cNvPr>
            <p:cNvSpPr/>
            <p:nvPr/>
          </p:nvSpPr>
          <p:spPr>
            <a:xfrm>
              <a:off x="19369892" y="6124780"/>
              <a:ext cx="2181848" cy="3848913"/>
            </a:xfrm>
            <a:custGeom>
              <a:avLst/>
              <a:gdLst>
                <a:gd name="connsiteX0" fmla="*/ 1092662 w 2181848"/>
                <a:gd name="connsiteY0" fmla="*/ 3848913 h 3848913"/>
                <a:gd name="connsiteX1" fmla="*/ 2 w 2181848"/>
                <a:gd name="connsiteY1" fmla="*/ 1925460 h 3848913"/>
                <a:gd name="connsiteX2" fmla="*/ 1089167 w 2181848"/>
                <a:gd name="connsiteY2" fmla="*/ 0 h 3848913"/>
                <a:gd name="connsiteX3" fmla="*/ 2181848 w 2181848"/>
                <a:gd name="connsiteY3" fmla="*/ 1923454 h 3848913"/>
                <a:gd name="connsiteX4" fmla="*/ 1092682 w 2181848"/>
                <a:gd name="connsiteY4" fmla="*/ 3848913 h 3848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1848" h="3848913">
                  <a:moveTo>
                    <a:pt x="1092662" y="3848913"/>
                  </a:moveTo>
                  <a:cubicBezTo>
                    <a:pt x="490175" y="3849450"/>
                    <a:pt x="953" y="2988305"/>
                    <a:pt x="2" y="1925460"/>
                  </a:cubicBezTo>
                  <a:cubicBezTo>
                    <a:pt x="-991" y="862615"/>
                    <a:pt x="486681" y="559"/>
                    <a:pt x="1089167" y="0"/>
                  </a:cubicBezTo>
                  <a:cubicBezTo>
                    <a:pt x="1691654" y="-537"/>
                    <a:pt x="2180876" y="860609"/>
                    <a:pt x="2181848" y="1923454"/>
                  </a:cubicBezTo>
                  <a:cubicBezTo>
                    <a:pt x="2182799" y="2986319"/>
                    <a:pt x="1695169" y="3848375"/>
                    <a:pt x="1092682" y="3848913"/>
                  </a:cubicBezTo>
                  <a:close/>
                </a:path>
              </a:pathLst>
            </a:custGeom>
            <a:noFill/>
            <a:ln w="17104" cap="flat">
              <a:solidFill>
                <a:srgbClr val="00DA7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pic>
        <p:nvPicPr>
          <p:cNvPr id="3" name="Graphic 2">
            <a:extLst>
              <a:ext uri="{FF2B5EF4-FFF2-40B4-BE49-F238E27FC236}">
                <a16:creationId xmlns:a16="http://schemas.microsoft.com/office/drawing/2014/main" id="{E8370BDC-94E3-432F-9B71-A79FBF16363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88119" y="10786543"/>
            <a:ext cx="6029325" cy="247650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76C86AE2-F2FE-4E2F-805C-C7C8A6958C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88119" y="10210276"/>
            <a:ext cx="6029325" cy="247650"/>
          </a:xfrm>
          <a:prstGeom prst="rect">
            <a:avLst/>
          </a:prstGeom>
        </p:spPr>
      </p:pic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2C81F3A-4359-44A5-ABF9-2E60459EF275}"/>
              </a:ext>
            </a:extLst>
          </p:cNvPr>
          <p:cNvSpPr/>
          <p:nvPr userDrawn="1"/>
        </p:nvSpPr>
        <p:spPr>
          <a:xfrm>
            <a:off x="20923257" y="9291388"/>
            <a:ext cx="2027625" cy="1987789"/>
          </a:xfrm>
          <a:custGeom>
            <a:avLst/>
            <a:gdLst>
              <a:gd name="connsiteX0" fmla="*/ 38288 w 2027625"/>
              <a:gd name="connsiteY0" fmla="*/ 1287765 h 1987789"/>
              <a:gd name="connsiteX1" fmla="*/ 38288 w 2027625"/>
              <a:gd name="connsiteY1" fmla="*/ 1287765 h 1987789"/>
              <a:gd name="connsiteX2" fmla="*/ 738858 w 2027625"/>
              <a:gd name="connsiteY2" fmla="*/ 38259 h 1987789"/>
              <a:gd name="connsiteX3" fmla="*/ 1989337 w 2027625"/>
              <a:gd name="connsiteY3" fmla="*/ 738283 h 1987789"/>
              <a:gd name="connsiteX4" fmla="*/ 1288768 w 2027625"/>
              <a:gd name="connsiteY4" fmla="*/ 1987789 h 1987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27625" h="1987789">
                <a:moveTo>
                  <a:pt x="38288" y="1287765"/>
                </a:moveTo>
                <a:lnTo>
                  <a:pt x="38288" y="1287765"/>
                </a:lnTo>
                <a:cubicBezTo>
                  <a:pt x="-113622" y="749403"/>
                  <a:pt x="200076" y="189912"/>
                  <a:pt x="738858" y="38259"/>
                </a:cubicBezTo>
                <a:cubicBezTo>
                  <a:pt x="1277639" y="-113534"/>
                  <a:pt x="1837566" y="199920"/>
                  <a:pt x="1989337" y="738283"/>
                </a:cubicBezTo>
                <a:cubicBezTo>
                  <a:pt x="2141248" y="1276645"/>
                  <a:pt x="1827550" y="1836136"/>
                  <a:pt x="1288768" y="1987789"/>
                </a:cubicBezTo>
              </a:path>
            </a:pathLst>
          </a:custGeom>
          <a:noFill/>
          <a:ln w="19173" cap="flat">
            <a:solidFill>
              <a:srgbClr val="00DA72"/>
            </a:solidFill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grpSp>
        <p:nvGrpSpPr>
          <p:cNvPr id="9" name="Graphic 5">
            <a:extLst>
              <a:ext uri="{FF2B5EF4-FFF2-40B4-BE49-F238E27FC236}">
                <a16:creationId xmlns:a16="http://schemas.microsoft.com/office/drawing/2014/main" id="{080651A4-ECD5-4657-B20B-414B879EBF45}"/>
              </a:ext>
            </a:extLst>
          </p:cNvPr>
          <p:cNvGrpSpPr/>
          <p:nvPr userDrawn="1"/>
        </p:nvGrpSpPr>
        <p:grpSpPr>
          <a:xfrm>
            <a:off x="22254593" y="9121314"/>
            <a:ext cx="842289" cy="841773"/>
            <a:chOff x="22254593" y="9110611"/>
            <a:chExt cx="842289" cy="841773"/>
          </a:xfrm>
          <a:solidFill>
            <a:srgbClr val="00DA72"/>
          </a:solidFill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C5AE3CCF-32E9-4B40-916C-17FB36E96B19}"/>
                </a:ext>
              </a:extLst>
            </p:cNvPr>
            <p:cNvSpPr/>
            <p:nvPr/>
          </p:nvSpPr>
          <p:spPr>
            <a:xfrm>
              <a:off x="22254593" y="9499649"/>
              <a:ext cx="453088" cy="452735"/>
            </a:xfrm>
            <a:custGeom>
              <a:avLst/>
              <a:gdLst>
                <a:gd name="connsiteX0" fmla="*/ 386732 w 453088"/>
                <a:gd name="connsiteY0" fmla="*/ 66305 h 452735"/>
                <a:gd name="connsiteX1" fmla="*/ 386732 w 453088"/>
                <a:gd name="connsiteY1" fmla="*/ 386431 h 452735"/>
                <a:gd name="connsiteX2" fmla="*/ 66357 w 453088"/>
                <a:gd name="connsiteY2" fmla="*/ 386431 h 452735"/>
                <a:gd name="connsiteX3" fmla="*/ 66357 w 453088"/>
                <a:gd name="connsiteY3" fmla="*/ 66305 h 452735"/>
                <a:gd name="connsiteX4" fmla="*/ 386732 w 453088"/>
                <a:gd name="connsiteY4" fmla="*/ 66305 h 452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3088" h="452735">
                  <a:moveTo>
                    <a:pt x="386732" y="66305"/>
                  </a:moveTo>
                  <a:cubicBezTo>
                    <a:pt x="475207" y="154711"/>
                    <a:pt x="475207" y="298025"/>
                    <a:pt x="386732" y="386431"/>
                  </a:cubicBezTo>
                  <a:cubicBezTo>
                    <a:pt x="298257" y="474838"/>
                    <a:pt x="154832" y="474838"/>
                    <a:pt x="66357" y="386431"/>
                  </a:cubicBezTo>
                  <a:cubicBezTo>
                    <a:pt x="-22119" y="298025"/>
                    <a:pt x="-22119" y="154711"/>
                    <a:pt x="66357" y="66305"/>
                  </a:cubicBezTo>
                  <a:cubicBezTo>
                    <a:pt x="154832" y="-22102"/>
                    <a:pt x="298257" y="-22102"/>
                    <a:pt x="386732" y="66305"/>
                  </a:cubicBezTo>
                  <a:close/>
                </a:path>
              </a:pathLst>
            </a:custGeom>
            <a:grpFill/>
            <a:ln w="138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FCAAF79-9CCC-48BD-A9F0-AEDC6442135A}"/>
                </a:ext>
              </a:extLst>
            </p:cNvPr>
            <p:cNvSpPr/>
            <p:nvPr/>
          </p:nvSpPr>
          <p:spPr>
            <a:xfrm>
              <a:off x="22596983" y="9310360"/>
              <a:ext cx="300134" cy="299901"/>
            </a:xfrm>
            <a:custGeom>
              <a:avLst/>
              <a:gdLst>
                <a:gd name="connsiteX0" fmla="*/ 256210 w 300134"/>
                <a:gd name="connsiteY0" fmla="*/ 43891 h 299901"/>
                <a:gd name="connsiteX1" fmla="*/ 256210 w 300134"/>
                <a:gd name="connsiteY1" fmla="*/ 256011 h 299901"/>
                <a:gd name="connsiteX2" fmla="*/ 43925 w 300134"/>
                <a:gd name="connsiteY2" fmla="*/ 256011 h 299901"/>
                <a:gd name="connsiteX3" fmla="*/ 43925 w 300134"/>
                <a:gd name="connsiteY3" fmla="*/ 43891 h 299901"/>
                <a:gd name="connsiteX4" fmla="*/ 256210 w 300134"/>
                <a:gd name="connsiteY4" fmla="*/ 43891 h 299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0134" h="299901">
                  <a:moveTo>
                    <a:pt x="256210" y="43891"/>
                  </a:moveTo>
                  <a:cubicBezTo>
                    <a:pt x="314776" y="102411"/>
                    <a:pt x="314776" y="197490"/>
                    <a:pt x="256210" y="256011"/>
                  </a:cubicBezTo>
                  <a:cubicBezTo>
                    <a:pt x="197644" y="314531"/>
                    <a:pt x="102491" y="314531"/>
                    <a:pt x="43925" y="256011"/>
                  </a:cubicBezTo>
                  <a:cubicBezTo>
                    <a:pt x="-14642" y="197490"/>
                    <a:pt x="-14642" y="102411"/>
                    <a:pt x="43925" y="43891"/>
                  </a:cubicBezTo>
                  <a:cubicBezTo>
                    <a:pt x="102491" y="-14630"/>
                    <a:pt x="197644" y="-14630"/>
                    <a:pt x="256210" y="43891"/>
                  </a:cubicBezTo>
                  <a:close/>
                </a:path>
              </a:pathLst>
            </a:custGeom>
            <a:grpFill/>
            <a:ln w="138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FEA99ECE-A332-4CA2-A071-B2989A61CFC7}"/>
                </a:ext>
              </a:extLst>
            </p:cNvPr>
            <p:cNvSpPr/>
            <p:nvPr/>
          </p:nvSpPr>
          <p:spPr>
            <a:xfrm>
              <a:off x="22823040" y="9178306"/>
              <a:ext cx="206147" cy="205934"/>
            </a:xfrm>
            <a:custGeom>
              <a:avLst/>
              <a:gdLst>
                <a:gd name="connsiteX0" fmla="*/ 175942 w 206147"/>
                <a:gd name="connsiteY0" fmla="*/ 30129 h 205934"/>
                <a:gd name="connsiteX1" fmla="*/ 175942 w 206147"/>
                <a:gd name="connsiteY1" fmla="*/ 175805 h 205934"/>
                <a:gd name="connsiteX2" fmla="*/ 30153 w 206147"/>
                <a:gd name="connsiteY2" fmla="*/ 175805 h 205934"/>
                <a:gd name="connsiteX3" fmla="*/ 30153 w 206147"/>
                <a:gd name="connsiteY3" fmla="*/ 30129 h 205934"/>
                <a:gd name="connsiteX4" fmla="*/ 175942 w 206147"/>
                <a:gd name="connsiteY4" fmla="*/ 30129 h 205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6147" h="205934">
                  <a:moveTo>
                    <a:pt x="175942" y="30129"/>
                  </a:moveTo>
                  <a:cubicBezTo>
                    <a:pt x="216146" y="70301"/>
                    <a:pt x="216285" y="135633"/>
                    <a:pt x="175942" y="175805"/>
                  </a:cubicBezTo>
                  <a:cubicBezTo>
                    <a:pt x="135739" y="215977"/>
                    <a:pt x="70356" y="215977"/>
                    <a:pt x="30153" y="175805"/>
                  </a:cubicBezTo>
                  <a:cubicBezTo>
                    <a:pt x="-10051" y="135633"/>
                    <a:pt x="-10051" y="70301"/>
                    <a:pt x="30153" y="30129"/>
                  </a:cubicBezTo>
                  <a:cubicBezTo>
                    <a:pt x="70356" y="-10043"/>
                    <a:pt x="135739" y="-10043"/>
                    <a:pt x="175942" y="30129"/>
                  </a:cubicBezTo>
                  <a:close/>
                </a:path>
              </a:pathLst>
            </a:custGeom>
            <a:grpFill/>
            <a:ln w="138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C36B29A9-0DAA-483A-A7FF-2F49D67BC600}"/>
                </a:ext>
              </a:extLst>
            </p:cNvPr>
            <p:cNvSpPr/>
            <p:nvPr/>
          </p:nvSpPr>
          <p:spPr>
            <a:xfrm>
              <a:off x="22982324" y="9110611"/>
              <a:ext cx="114559" cy="114469"/>
            </a:xfrm>
            <a:custGeom>
              <a:avLst/>
              <a:gdLst>
                <a:gd name="connsiteX0" fmla="*/ 97761 w 114559"/>
                <a:gd name="connsiteY0" fmla="*/ 16785 h 114469"/>
                <a:gd name="connsiteX1" fmla="*/ 97761 w 114559"/>
                <a:gd name="connsiteY1" fmla="*/ 97685 h 114469"/>
                <a:gd name="connsiteX2" fmla="*/ 16798 w 114559"/>
                <a:gd name="connsiteY2" fmla="*/ 97685 h 114469"/>
                <a:gd name="connsiteX3" fmla="*/ 16798 w 114559"/>
                <a:gd name="connsiteY3" fmla="*/ 16785 h 114469"/>
                <a:gd name="connsiteX4" fmla="*/ 97761 w 114559"/>
                <a:gd name="connsiteY4" fmla="*/ 16785 h 114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559" h="114469">
                  <a:moveTo>
                    <a:pt x="97761" y="16785"/>
                  </a:moveTo>
                  <a:cubicBezTo>
                    <a:pt x="120158" y="39164"/>
                    <a:pt x="120158" y="75305"/>
                    <a:pt x="97761" y="97685"/>
                  </a:cubicBezTo>
                  <a:cubicBezTo>
                    <a:pt x="75364" y="120065"/>
                    <a:pt x="39195" y="120065"/>
                    <a:pt x="16798" y="97685"/>
                  </a:cubicBezTo>
                  <a:cubicBezTo>
                    <a:pt x="-5599" y="75305"/>
                    <a:pt x="-5599" y="39164"/>
                    <a:pt x="16798" y="16785"/>
                  </a:cubicBezTo>
                  <a:cubicBezTo>
                    <a:pt x="39195" y="-5595"/>
                    <a:pt x="75364" y="-5595"/>
                    <a:pt x="97761" y="16785"/>
                  </a:cubicBezTo>
                  <a:close/>
                </a:path>
              </a:pathLst>
            </a:custGeom>
            <a:grpFill/>
            <a:ln w="138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72456849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Текст колонками с иконками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1B343495-DBED-4F88-8295-365063DB226E}"/>
              </a:ext>
            </a:extLst>
          </p:cNvPr>
          <p:cNvSpPr/>
          <p:nvPr userDrawn="1"/>
        </p:nvSpPr>
        <p:spPr>
          <a:xfrm>
            <a:off x="382588" y="2897187"/>
            <a:ext cx="7880129" cy="52200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A5548B7-ECE2-43F0-BA79-1B07524A36FE}"/>
              </a:ext>
            </a:extLst>
          </p:cNvPr>
          <p:cNvSpPr/>
          <p:nvPr userDrawn="1"/>
        </p:nvSpPr>
        <p:spPr>
          <a:xfrm>
            <a:off x="8262717" y="2897187"/>
            <a:ext cx="7880129" cy="52200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70C1CC2-CC5A-43E1-A955-150B1ED3005C}"/>
              </a:ext>
            </a:extLst>
          </p:cNvPr>
          <p:cNvSpPr/>
          <p:nvPr userDrawn="1"/>
        </p:nvSpPr>
        <p:spPr>
          <a:xfrm>
            <a:off x="16142845" y="2897187"/>
            <a:ext cx="7880129" cy="52200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190259A3-B70E-40DB-A85A-3835D7D35D6B}"/>
              </a:ext>
            </a:extLst>
          </p:cNvPr>
          <p:cNvSpPr/>
          <p:nvPr userDrawn="1"/>
        </p:nvSpPr>
        <p:spPr>
          <a:xfrm>
            <a:off x="382885" y="8113758"/>
            <a:ext cx="7880129" cy="52200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A8E22C1-5BC7-49DF-A77E-9444CA68C2BD}"/>
              </a:ext>
            </a:extLst>
          </p:cNvPr>
          <p:cNvSpPr/>
          <p:nvPr userDrawn="1"/>
        </p:nvSpPr>
        <p:spPr>
          <a:xfrm>
            <a:off x="8263014" y="8113758"/>
            <a:ext cx="7880129" cy="52200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84C0B91D-8301-4141-9D0D-AA0E12F9F133}"/>
              </a:ext>
            </a:extLst>
          </p:cNvPr>
          <p:cNvSpPr/>
          <p:nvPr userDrawn="1"/>
        </p:nvSpPr>
        <p:spPr>
          <a:xfrm>
            <a:off x="16143142" y="8113758"/>
            <a:ext cx="7880129" cy="52200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5" name="Text Placeholder 3">
            <a:extLst>
              <a:ext uri="{FF2B5EF4-FFF2-40B4-BE49-F238E27FC236}">
                <a16:creationId xmlns:a16="http://schemas.microsoft.com/office/drawing/2014/main" id="{663CB508-E070-4683-974A-CC1B49D8AD4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9938" y="3107764"/>
            <a:ext cx="7272000" cy="609398"/>
          </a:xfrm>
        </p:spPr>
        <p:txBody>
          <a:bodyPr wrap="square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4400" spc="100" baseline="0">
                <a:latin typeface="+mj-lt"/>
              </a:defRPr>
            </a:lvl1pPr>
          </a:lstStyle>
          <a:p>
            <a:pPr lvl="0"/>
            <a:r>
              <a:rPr lang="ru-RU" dirty="0"/>
              <a:t>Заголовок </a:t>
            </a:r>
            <a:r>
              <a:rPr lang="en-US" dirty="0"/>
              <a:t>H</a:t>
            </a:r>
            <a:r>
              <a:rPr lang="ru-RU" dirty="0"/>
              <a:t>2</a:t>
            </a:r>
            <a:endParaRPr lang="en-US" dirty="0"/>
          </a:p>
        </p:txBody>
      </p:sp>
      <p:sp>
        <p:nvSpPr>
          <p:cNvPr id="56" name="Text Placeholder 3">
            <a:extLst>
              <a:ext uri="{FF2B5EF4-FFF2-40B4-BE49-F238E27FC236}">
                <a16:creationId xmlns:a16="http://schemas.microsoft.com/office/drawing/2014/main" id="{4B833F43-6D18-4148-8881-BC961627BDF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9938" y="4426193"/>
            <a:ext cx="7272000" cy="492443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en-US" sz="3200" dirty="0">
                <a:latin typeface="YS Text Regular" pitchFamily="2" charset="-52"/>
              </a:defRPr>
            </a:lvl1pPr>
          </a:lstStyle>
          <a:p>
            <a:pPr lvl="0">
              <a:spcAft>
                <a:spcPts val="2000"/>
              </a:spcAft>
            </a:pPr>
            <a:r>
              <a:rPr lang="ru-RU" dirty="0"/>
              <a:t>Образец текста</a:t>
            </a:r>
            <a:endParaRPr lang="en-US" dirty="0"/>
          </a:p>
        </p:txBody>
      </p:sp>
      <p:sp>
        <p:nvSpPr>
          <p:cNvPr id="57" name="Text Placeholder 3">
            <a:extLst>
              <a:ext uri="{FF2B5EF4-FFF2-40B4-BE49-F238E27FC236}">
                <a16:creationId xmlns:a16="http://schemas.microsoft.com/office/drawing/2014/main" id="{0E602153-0F43-471A-BB5E-983E39F97DF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560067" y="3107764"/>
            <a:ext cx="7272000" cy="609398"/>
          </a:xfrm>
        </p:spPr>
        <p:txBody>
          <a:bodyPr wrap="square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4400" spc="100" baseline="0">
                <a:latin typeface="+mj-lt"/>
              </a:defRPr>
            </a:lvl1pPr>
          </a:lstStyle>
          <a:p>
            <a:pPr lvl="0"/>
            <a:r>
              <a:rPr lang="ru-RU" dirty="0"/>
              <a:t>Заголовок </a:t>
            </a:r>
            <a:r>
              <a:rPr lang="en-US" dirty="0"/>
              <a:t>H</a:t>
            </a:r>
            <a:r>
              <a:rPr lang="ru-RU" dirty="0"/>
              <a:t>2</a:t>
            </a:r>
            <a:endParaRPr lang="en-US" dirty="0"/>
          </a:p>
        </p:txBody>
      </p:sp>
      <p:sp>
        <p:nvSpPr>
          <p:cNvPr id="58" name="Text Placeholder 3">
            <a:extLst>
              <a:ext uri="{FF2B5EF4-FFF2-40B4-BE49-F238E27FC236}">
                <a16:creationId xmlns:a16="http://schemas.microsoft.com/office/drawing/2014/main" id="{987DEECF-B8B6-4905-9A10-7A9FBC5C740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560066" y="4426194"/>
            <a:ext cx="7272000" cy="492443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en-US" sz="3200" dirty="0">
                <a:latin typeface="YS Text Regular" pitchFamily="2" charset="-52"/>
              </a:defRPr>
            </a:lvl1pPr>
          </a:lstStyle>
          <a:p>
            <a:pPr lvl="0">
              <a:spcAft>
                <a:spcPts val="2000"/>
              </a:spcAft>
            </a:pPr>
            <a:r>
              <a:rPr lang="ru-RU" dirty="0"/>
              <a:t>Образец текста</a:t>
            </a:r>
            <a:endParaRPr lang="en-US" dirty="0"/>
          </a:p>
        </p:txBody>
      </p:sp>
      <p:sp>
        <p:nvSpPr>
          <p:cNvPr id="59" name="Text Placeholder 3">
            <a:extLst>
              <a:ext uri="{FF2B5EF4-FFF2-40B4-BE49-F238E27FC236}">
                <a16:creationId xmlns:a16="http://schemas.microsoft.com/office/drawing/2014/main" id="{DFF36E3B-EB68-4714-B3CF-A39696930FB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6466573" y="3107764"/>
            <a:ext cx="7272000" cy="609398"/>
          </a:xfrm>
        </p:spPr>
        <p:txBody>
          <a:bodyPr wrap="square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4400" spc="100" baseline="0">
                <a:latin typeface="+mj-lt"/>
              </a:defRPr>
            </a:lvl1pPr>
          </a:lstStyle>
          <a:p>
            <a:pPr lvl="0"/>
            <a:r>
              <a:rPr lang="ru-RU" dirty="0"/>
              <a:t>Заголовок </a:t>
            </a:r>
            <a:r>
              <a:rPr lang="en-US" dirty="0"/>
              <a:t>H</a:t>
            </a:r>
            <a:r>
              <a:rPr lang="ru-RU" dirty="0"/>
              <a:t>2</a:t>
            </a:r>
            <a:endParaRPr lang="en-US" dirty="0"/>
          </a:p>
        </p:txBody>
      </p:sp>
      <p:sp>
        <p:nvSpPr>
          <p:cNvPr id="60" name="Text Placeholder 3">
            <a:extLst>
              <a:ext uri="{FF2B5EF4-FFF2-40B4-BE49-F238E27FC236}">
                <a16:creationId xmlns:a16="http://schemas.microsoft.com/office/drawing/2014/main" id="{E5DF0DAB-42FC-4031-B88D-44DF7921689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6466572" y="4426194"/>
            <a:ext cx="7272000" cy="492443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en-US" sz="3200" dirty="0">
                <a:latin typeface="YS Text Regular" pitchFamily="2" charset="-52"/>
              </a:defRPr>
            </a:lvl1pPr>
          </a:lstStyle>
          <a:p>
            <a:pPr lvl="0">
              <a:spcAft>
                <a:spcPts val="2000"/>
              </a:spcAft>
            </a:pPr>
            <a:r>
              <a:rPr lang="ru-RU" dirty="0"/>
              <a:t>Образец текста</a:t>
            </a:r>
            <a:endParaRPr lang="en-US" dirty="0"/>
          </a:p>
        </p:txBody>
      </p:sp>
      <p:sp>
        <p:nvSpPr>
          <p:cNvPr id="61" name="Text Placeholder 3">
            <a:extLst>
              <a:ext uri="{FF2B5EF4-FFF2-40B4-BE49-F238E27FC236}">
                <a16:creationId xmlns:a16="http://schemas.microsoft.com/office/drawing/2014/main" id="{2B9AF758-6278-46FE-9006-7BBF0078DF4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80236" y="8324335"/>
            <a:ext cx="7272000" cy="609398"/>
          </a:xfrm>
        </p:spPr>
        <p:txBody>
          <a:bodyPr wrap="square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4400" spc="100" baseline="0">
                <a:latin typeface="+mj-lt"/>
              </a:defRPr>
            </a:lvl1pPr>
          </a:lstStyle>
          <a:p>
            <a:pPr lvl="0"/>
            <a:r>
              <a:rPr lang="ru-RU" dirty="0"/>
              <a:t>Заголовок </a:t>
            </a:r>
            <a:r>
              <a:rPr lang="en-US" dirty="0"/>
              <a:t>H</a:t>
            </a:r>
            <a:r>
              <a:rPr lang="ru-RU" dirty="0"/>
              <a:t>2</a:t>
            </a:r>
            <a:endParaRPr lang="en-US" dirty="0"/>
          </a:p>
        </p:txBody>
      </p:sp>
      <p:sp>
        <p:nvSpPr>
          <p:cNvPr id="62" name="Text Placeholder 3">
            <a:extLst>
              <a:ext uri="{FF2B5EF4-FFF2-40B4-BE49-F238E27FC236}">
                <a16:creationId xmlns:a16="http://schemas.microsoft.com/office/drawing/2014/main" id="{8ED49DCB-19B6-4DBA-935C-F8564D4E236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79938" y="9642764"/>
            <a:ext cx="7272000" cy="492443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en-US" sz="3200" dirty="0">
                <a:latin typeface="YS Text Regular" pitchFamily="2" charset="-52"/>
              </a:defRPr>
            </a:lvl1pPr>
          </a:lstStyle>
          <a:p>
            <a:pPr lvl="0">
              <a:spcAft>
                <a:spcPts val="2000"/>
              </a:spcAft>
            </a:pPr>
            <a:r>
              <a:rPr lang="ru-RU" dirty="0"/>
              <a:t>Образец текста</a:t>
            </a:r>
            <a:endParaRPr lang="en-US" dirty="0"/>
          </a:p>
        </p:txBody>
      </p:sp>
      <p:sp>
        <p:nvSpPr>
          <p:cNvPr id="63" name="Text Placeholder 3">
            <a:extLst>
              <a:ext uri="{FF2B5EF4-FFF2-40B4-BE49-F238E27FC236}">
                <a16:creationId xmlns:a16="http://schemas.microsoft.com/office/drawing/2014/main" id="{AE6C23FF-E33D-4FC2-9DE9-E08CC16F6E2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560067" y="8324335"/>
            <a:ext cx="7272000" cy="609398"/>
          </a:xfrm>
        </p:spPr>
        <p:txBody>
          <a:bodyPr wrap="square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4400" spc="100" baseline="0">
                <a:latin typeface="+mj-lt"/>
              </a:defRPr>
            </a:lvl1pPr>
          </a:lstStyle>
          <a:p>
            <a:pPr lvl="0"/>
            <a:r>
              <a:rPr lang="ru-RU" dirty="0"/>
              <a:t>Заголовок </a:t>
            </a:r>
            <a:r>
              <a:rPr lang="en-US" dirty="0"/>
              <a:t>H</a:t>
            </a:r>
            <a:r>
              <a:rPr lang="ru-RU" dirty="0"/>
              <a:t>2</a:t>
            </a:r>
            <a:endParaRPr lang="en-US" dirty="0"/>
          </a:p>
        </p:txBody>
      </p:sp>
      <p:sp>
        <p:nvSpPr>
          <p:cNvPr id="64" name="Text Placeholder 3">
            <a:extLst>
              <a:ext uri="{FF2B5EF4-FFF2-40B4-BE49-F238E27FC236}">
                <a16:creationId xmlns:a16="http://schemas.microsoft.com/office/drawing/2014/main" id="{04E234E5-F1C6-4E21-9DF6-06BD37BAA04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560066" y="9642764"/>
            <a:ext cx="7272000" cy="492443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en-US" sz="3200" dirty="0">
                <a:latin typeface="YS Text Regular" pitchFamily="2" charset="-52"/>
              </a:defRPr>
            </a:lvl1pPr>
          </a:lstStyle>
          <a:p>
            <a:pPr lvl="0">
              <a:spcAft>
                <a:spcPts val="2000"/>
              </a:spcAft>
            </a:pPr>
            <a:r>
              <a:rPr lang="ru-RU" dirty="0"/>
              <a:t>Образец текста</a:t>
            </a:r>
            <a:endParaRPr lang="en-US" dirty="0"/>
          </a:p>
        </p:txBody>
      </p:sp>
      <p:sp>
        <p:nvSpPr>
          <p:cNvPr id="65" name="Text Placeholder 3">
            <a:extLst>
              <a:ext uri="{FF2B5EF4-FFF2-40B4-BE49-F238E27FC236}">
                <a16:creationId xmlns:a16="http://schemas.microsoft.com/office/drawing/2014/main" id="{A2CF8124-05CE-46E6-92F4-9D7C97CC2C4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6466573" y="8324335"/>
            <a:ext cx="7272000" cy="609398"/>
          </a:xfrm>
        </p:spPr>
        <p:txBody>
          <a:bodyPr wrap="square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4400" spc="100" baseline="0">
                <a:latin typeface="+mj-lt"/>
              </a:defRPr>
            </a:lvl1pPr>
          </a:lstStyle>
          <a:p>
            <a:pPr lvl="0"/>
            <a:r>
              <a:rPr lang="ru-RU" dirty="0"/>
              <a:t>Заголовок </a:t>
            </a:r>
            <a:r>
              <a:rPr lang="en-US" dirty="0"/>
              <a:t>H</a:t>
            </a:r>
            <a:r>
              <a:rPr lang="ru-RU" dirty="0"/>
              <a:t>2</a:t>
            </a:r>
            <a:endParaRPr lang="en-US" dirty="0"/>
          </a:p>
        </p:txBody>
      </p:sp>
      <p:sp>
        <p:nvSpPr>
          <p:cNvPr id="66" name="Text Placeholder 3">
            <a:extLst>
              <a:ext uri="{FF2B5EF4-FFF2-40B4-BE49-F238E27FC236}">
                <a16:creationId xmlns:a16="http://schemas.microsoft.com/office/drawing/2014/main" id="{D5DC5370-811E-4A99-8F08-B6573AC4ED7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6466572" y="9642764"/>
            <a:ext cx="7272000" cy="492443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en-US" sz="3200" dirty="0">
                <a:latin typeface="YS Text Regular" pitchFamily="2" charset="-52"/>
              </a:defRPr>
            </a:lvl1pPr>
          </a:lstStyle>
          <a:p>
            <a:pPr lvl="0">
              <a:spcAft>
                <a:spcPts val="2000"/>
              </a:spcAft>
            </a:pPr>
            <a:r>
              <a:rPr lang="ru-RU" dirty="0"/>
              <a:t>Образец текста</a:t>
            </a:r>
            <a:endParaRPr lang="en-US" dirty="0"/>
          </a:p>
        </p:txBody>
      </p:sp>
      <p:sp>
        <p:nvSpPr>
          <p:cNvPr id="67" name="Title Placeholder 1">
            <a:extLst>
              <a:ext uri="{FF2B5EF4-FFF2-40B4-BE49-F238E27FC236}">
                <a16:creationId xmlns:a16="http://schemas.microsoft.com/office/drawing/2014/main" id="{4DEE4E95-DCEB-4645-8444-5D08E0E9F3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545" y="382242"/>
            <a:ext cx="23640387" cy="115108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marL="0" lvl="0"/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085787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Текст колонками с иконками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1B343495-DBED-4F88-8295-365063DB226E}"/>
              </a:ext>
            </a:extLst>
          </p:cNvPr>
          <p:cNvSpPr/>
          <p:nvPr userDrawn="1"/>
        </p:nvSpPr>
        <p:spPr>
          <a:xfrm>
            <a:off x="382588" y="5102056"/>
            <a:ext cx="7880129" cy="3770506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A5548B7-ECE2-43F0-BA79-1B07524A36FE}"/>
              </a:ext>
            </a:extLst>
          </p:cNvPr>
          <p:cNvSpPr/>
          <p:nvPr userDrawn="1"/>
        </p:nvSpPr>
        <p:spPr>
          <a:xfrm>
            <a:off x="8262717" y="5102056"/>
            <a:ext cx="7880129" cy="3770506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70C1CC2-CC5A-43E1-A955-150B1ED3005C}"/>
              </a:ext>
            </a:extLst>
          </p:cNvPr>
          <p:cNvSpPr/>
          <p:nvPr userDrawn="1"/>
        </p:nvSpPr>
        <p:spPr>
          <a:xfrm>
            <a:off x="16142845" y="5102056"/>
            <a:ext cx="7880129" cy="3770506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190259A3-B70E-40DB-A85A-3835D7D35D6B}"/>
              </a:ext>
            </a:extLst>
          </p:cNvPr>
          <p:cNvSpPr/>
          <p:nvPr userDrawn="1"/>
        </p:nvSpPr>
        <p:spPr>
          <a:xfrm>
            <a:off x="382885" y="8849255"/>
            <a:ext cx="7880129" cy="3770506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A8E22C1-5BC7-49DF-A77E-9444CA68C2BD}"/>
              </a:ext>
            </a:extLst>
          </p:cNvPr>
          <p:cNvSpPr/>
          <p:nvPr userDrawn="1"/>
        </p:nvSpPr>
        <p:spPr>
          <a:xfrm>
            <a:off x="8263014" y="8849255"/>
            <a:ext cx="7880129" cy="3770506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84C0B91D-8301-4141-9D0D-AA0E12F9F133}"/>
              </a:ext>
            </a:extLst>
          </p:cNvPr>
          <p:cNvSpPr/>
          <p:nvPr userDrawn="1"/>
        </p:nvSpPr>
        <p:spPr>
          <a:xfrm>
            <a:off x="16143142" y="8849255"/>
            <a:ext cx="7880129" cy="3770506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6" name="Text Placeholder 3">
            <a:extLst>
              <a:ext uri="{FF2B5EF4-FFF2-40B4-BE49-F238E27FC236}">
                <a16:creationId xmlns:a16="http://schemas.microsoft.com/office/drawing/2014/main" id="{4B833F43-6D18-4148-8881-BC961627BDF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9938" y="5418000"/>
            <a:ext cx="7272000" cy="492443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en-US" sz="3200" dirty="0">
                <a:latin typeface="YS Text Regular" pitchFamily="2" charset="-52"/>
              </a:defRPr>
            </a:lvl1pPr>
          </a:lstStyle>
          <a:p>
            <a:pPr lvl="0">
              <a:spcAft>
                <a:spcPts val="2000"/>
              </a:spcAft>
            </a:pPr>
            <a:r>
              <a:rPr lang="ru-RU" dirty="0"/>
              <a:t>Образец текста</a:t>
            </a:r>
            <a:endParaRPr lang="en-US" dirty="0"/>
          </a:p>
        </p:txBody>
      </p:sp>
      <p:sp>
        <p:nvSpPr>
          <p:cNvPr id="58" name="Text Placeholder 3">
            <a:extLst>
              <a:ext uri="{FF2B5EF4-FFF2-40B4-BE49-F238E27FC236}">
                <a16:creationId xmlns:a16="http://schemas.microsoft.com/office/drawing/2014/main" id="{987DEECF-B8B6-4905-9A10-7A9FBC5C740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560066" y="5418001"/>
            <a:ext cx="7272000" cy="492443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en-US" sz="3200" dirty="0">
                <a:latin typeface="YS Text Regular" pitchFamily="2" charset="-52"/>
              </a:defRPr>
            </a:lvl1pPr>
          </a:lstStyle>
          <a:p>
            <a:pPr lvl="0">
              <a:spcAft>
                <a:spcPts val="2000"/>
              </a:spcAft>
            </a:pPr>
            <a:r>
              <a:rPr lang="ru-RU" dirty="0"/>
              <a:t>Образец текста</a:t>
            </a:r>
            <a:endParaRPr lang="en-US" dirty="0"/>
          </a:p>
        </p:txBody>
      </p:sp>
      <p:sp>
        <p:nvSpPr>
          <p:cNvPr id="60" name="Text Placeholder 3">
            <a:extLst>
              <a:ext uri="{FF2B5EF4-FFF2-40B4-BE49-F238E27FC236}">
                <a16:creationId xmlns:a16="http://schemas.microsoft.com/office/drawing/2014/main" id="{E5DF0DAB-42FC-4031-B88D-44DF7921689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6466572" y="5418001"/>
            <a:ext cx="7272000" cy="492443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en-US" sz="3200" dirty="0">
                <a:latin typeface="YS Text Regular" pitchFamily="2" charset="-52"/>
              </a:defRPr>
            </a:lvl1pPr>
          </a:lstStyle>
          <a:p>
            <a:pPr lvl="0">
              <a:spcAft>
                <a:spcPts val="2000"/>
              </a:spcAft>
            </a:pPr>
            <a:r>
              <a:rPr lang="ru-RU" dirty="0"/>
              <a:t>Образец текста</a:t>
            </a:r>
            <a:endParaRPr lang="en-US" dirty="0"/>
          </a:p>
        </p:txBody>
      </p:sp>
      <p:sp>
        <p:nvSpPr>
          <p:cNvPr id="62" name="Text Placeholder 3">
            <a:extLst>
              <a:ext uri="{FF2B5EF4-FFF2-40B4-BE49-F238E27FC236}">
                <a16:creationId xmlns:a16="http://schemas.microsoft.com/office/drawing/2014/main" id="{8ED49DCB-19B6-4DBA-935C-F8564D4E236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79938" y="9188506"/>
            <a:ext cx="7272000" cy="492443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en-US" sz="3200" dirty="0">
                <a:latin typeface="YS Text Regular" pitchFamily="2" charset="-52"/>
              </a:defRPr>
            </a:lvl1pPr>
          </a:lstStyle>
          <a:p>
            <a:pPr lvl="0">
              <a:spcAft>
                <a:spcPts val="2000"/>
              </a:spcAft>
            </a:pPr>
            <a:r>
              <a:rPr lang="ru-RU" dirty="0"/>
              <a:t>Образец текста</a:t>
            </a:r>
            <a:endParaRPr lang="en-US" dirty="0"/>
          </a:p>
        </p:txBody>
      </p:sp>
      <p:sp>
        <p:nvSpPr>
          <p:cNvPr id="64" name="Text Placeholder 3">
            <a:extLst>
              <a:ext uri="{FF2B5EF4-FFF2-40B4-BE49-F238E27FC236}">
                <a16:creationId xmlns:a16="http://schemas.microsoft.com/office/drawing/2014/main" id="{04E234E5-F1C6-4E21-9DF6-06BD37BAA04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560066" y="9188506"/>
            <a:ext cx="7272000" cy="492443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en-US" sz="3200" dirty="0">
                <a:latin typeface="YS Text Regular" pitchFamily="2" charset="-52"/>
              </a:defRPr>
            </a:lvl1pPr>
          </a:lstStyle>
          <a:p>
            <a:pPr lvl="0">
              <a:spcAft>
                <a:spcPts val="2000"/>
              </a:spcAft>
            </a:pPr>
            <a:r>
              <a:rPr lang="ru-RU" dirty="0"/>
              <a:t>Образец текста</a:t>
            </a:r>
            <a:endParaRPr lang="en-US" dirty="0"/>
          </a:p>
        </p:txBody>
      </p:sp>
      <p:sp>
        <p:nvSpPr>
          <p:cNvPr id="66" name="Text Placeholder 3">
            <a:extLst>
              <a:ext uri="{FF2B5EF4-FFF2-40B4-BE49-F238E27FC236}">
                <a16:creationId xmlns:a16="http://schemas.microsoft.com/office/drawing/2014/main" id="{D5DC5370-811E-4A99-8F08-B6573AC4ED7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6466572" y="9188506"/>
            <a:ext cx="7272000" cy="492443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en-US" sz="3200" dirty="0">
                <a:latin typeface="YS Text Regular" pitchFamily="2" charset="-52"/>
              </a:defRPr>
            </a:lvl1pPr>
          </a:lstStyle>
          <a:p>
            <a:pPr lvl="0">
              <a:spcAft>
                <a:spcPts val="2000"/>
              </a:spcAft>
            </a:pPr>
            <a:r>
              <a:rPr lang="ru-RU" dirty="0"/>
              <a:t>Образец текста</a:t>
            </a:r>
            <a:endParaRPr lang="en-US" dirty="0"/>
          </a:p>
        </p:txBody>
      </p:sp>
      <p:sp>
        <p:nvSpPr>
          <p:cNvPr id="67" name="Title Placeholder 1">
            <a:extLst>
              <a:ext uri="{FF2B5EF4-FFF2-40B4-BE49-F238E27FC236}">
                <a16:creationId xmlns:a16="http://schemas.microsoft.com/office/drawing/2014/main" id="{4DEE4E95-DCEB-4645-8444-5D08E0E9F3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544" y="382242"/>
            <a:ext cx="11879455" cy="345325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marL="0" lvl="0"/>
            <a:r>
              <a:rPr lang="ru-RU" dirty="0"/>
              <a:t>Образец</a:t>
            </a:r>
            <a:br>
              <a:rPr lang="ru-RU" dirty="0"/>
            </a:br>
            <a:r>
              <a:rPr lang="ru-RU" dirty="0"/>
              <a:t>заголовка</a:t>
            </a:r>
            <a:br>
              <a:rPr lang="ru-RU" dirty="0"/>
            </a:br>
            <a:r>
              <a:rPr lang="ru-RU" dirty="0"/>
              <a:t>в три строки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570517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Текст колонками с иконками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1B343495-DBED-4F88-8295-365063DB226E}"/>
              </a:ext>
            </a:extLst>
          </p:cNvPr>
          <p:cNvSpPr/>
          <p:nvPr userDrawn="1"/>
        </p:nvSpPr>
        <p:spPr>
          <a:xfrm>
            <a:off x="382588" y="5082178"/>
            <a:ext cx="7880129" cy="3770506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A5548B7-ECE2-43F0-BA79-1B07524A36FE}"/>
              </a:ext>
            </a:extLst>
          </p:cNvPr>
          <p:cNvSpPr/>
          <p:nvPr userDrawn="1"/>
        </p:nvSpPr>
        <p:spPr>
          <a:xfrm>
            <a:off x="8262717" y="5082177"/>
            <a:ext cx="7880129" cy="7537583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70C1CC2-CC5A-43E1-A955-150B1ED3005C}"/>
              </a:ext>
            </a:extLst>
          </p:cNvPr>
          <p:cNvSpPr/>
          <p:nvPr userDrawn="1"/>
        </p:nvSpPr>
        <p:spPr>
          <a:xfrm>
            <a:off x="16142845" y="5082178"/>
            <a:ext cx="7880129" cy="3770506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190259A3-B70E-40DB-A85A-3835D7D35D6B}"/>
              </a:ext>
            </a:extLst>
          </p:cNvPr>
          <p:cNvSpPr/>
          <p:nvPr userDrawn="1"/>
        </p:nvSpPr>
        <p:spPr>
          <a:xfrm>
            <a:off x="382885" y="8849255"/>
            <a:ext cx="7880129" cy="3770506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84C0B91D-8301-4141-9D0D-AA0E12F9F133}"/>
              </a:ext>
            </a:extLst>
          </p:cNvPr>
          <p:cNvSpPr/>
          <p:nvPr userDrawn="1"/>
        </p:nvSpPr>
        <p:spPr>
          <a:xfrm>
            <a:off x="16143142" y="8849255"/>
            <a:ext cx="7880129" cy="3770506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6" name="Text Placeholder 3">
            <a:extLst>
              <a:ext uri="{FF2B5EF4-FFF2-40B4-BE49-F238E27FC236}">
                <a16:creationId xmlns:a16="http://schemas.microsoft.com/office/drawing/2014/main" id="{4B833F43-6D18-4148-8881-BC961627BDF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9938" y="5418000"/>
            <a:ext cx="7272000" cy="492443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en-US" sz="3200" dirty="0">
                <a:latin typeface="YS Text Regular" pitchFamily="2" charset="-52"/>
              </a:defRPr>
            </a:lvl1pPr>
          </a:lstStyle>
          <a:p>
            <a:pPr lvl="0">
              <a:spcAft>
                <a:spcPts val="2000"/>
              </a:spcAft>
            </a:pPr>
            <a:r>
              <a:rPr lang="ru-RU" dirty="0"/>
              <a:t>Образец текста</a:t>
            </a:r>
            <a:endParaRPr lang="en-US" dirty="0"/>
          </a:p>
        </p:txBody>
      </p:sp>
      <p:sp>
        <p:nvSpPr>
          <p:cNvPr id="58" name="Text Placeholder 3">
            <a:extLst>
              <a:ext uri="{FF2B5EF4-FFF2-40B4-BE49-F238E27FC236}">
                <a16:creationId xmlns:a16="http://schemas.microsoft.com/office/drawing/2014/main" id="{987DEECF-B8B6-4905-9A10-7A9FBC5C740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560066" y="5418001"/>
            <a:ext cx="7272000" cy="492443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en-US" sz="3200" dirty="0">
                <a:latin typeface="YS Text Regular" pitchFamily="2" charset="-52"/>
              </a:defRPr>
            </a:lvl1pPr>
          </a:lstStyle>
          <a:p>
            <a:pPr lvl="0">
              <a:spcAft>
                <a:spcPts val="2000"/>
              </a:spcAft>
            </a:pPr>
            <a:r>
              <a:rPr lang="ru-RU" dirty="0"/>
              <a:t>Образец текста</a:t>
            </a:r>
            <a:endParaRPr lang="en-US" dirty="0"/>
          </a:p>
        </p:txBody>
      </p:sp>
      <p:sp>
        <p:nvSpPr>
          <p:cNvPr id="60" name="Text Placeholder 3">
            <a:extLst>
              <a:ext uri="{FF2B5EF4-FFF2-40B4-BE49-F238E27FC236}">
                <a16:creationId xmlns:a16="http://schemas.microsoft.com/office/drawing/2014/main" id="{E5DF0DAB-42FC-4031-B88D-44DF7921689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6466572" y="5418001"/>
            <a:ext cx="7272000" cy="492443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en-US" sz="3200" dirty="0">
                <a:latin typeface="YS Text Regular" pitchFamily="2" charset="-52"/>
              </a:defRPr>
            </a:lvl1pPr>
          </a:lstStyle>
          <a:p>
            <a:pPr lvl="0">
              <a:spcAft>
                <a:spcPts val="2000"/>
              </a:spcAft>
            </a:pPr>
            <a:r>
              <a:rPr lang="ru-RU" dirty="0"/>
              <a:t>Образец текста</a:t>
            </a:r>
            <a:endParaRPr lang="en-US" dirty="0"/>
          </a:p>
        </p:txBody>
      </p:sp>
      <p:sp>
        <p:nvSpPr>
          <p:cNvPr id="62" name="Text Placeholder 3">
            <a:extLst>
              <a:ext uri="{FF2B5EF4-FFF2-40B4-BE49-F238E27FC236}">
                <a16:creationId xmlns:a16="http://schemas.microsoft.com/office/drawing/2014/main" id="{8ED49DCB-19B6-4DBA-935C-F8564D4E236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79938" y="9188506"/>
            <a:ext cx="7272000" cy="492443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en-US" sz="3200" dirty="0">
                <a:latin typeface="YS Text Regular" pitchFamily="2" charset="-52"/>
              </a:defRPr>
            </a:lvl1pPr>
          </a:lstStyle>
          <a:p>
            <a:pPr lvl="0">
              <a:spcAft>
                <a:spcPts val="2000"/>
              </a:spcAft>
            </a:pPr>
            <a:r>
              <a:rPr lang="ru-RU" dirty="0"/>
              <a:t>Образец текста</a:t>
            </a:r>
            <a:endParaRPr lang="en-US" dirty="0"/>
          </a:p>
        </p:txBody>
      </p:sp>
      <p:sp>
        <p:nvSpPr>
          <p:cNvPr id="66" name="Text Placeholder 3">
            <a:extLst>
              <a:ext uri="{FF2B5EF4-FFF2-40B4-BE49-F238E27FC236}">
                <a16:creationId xmlns:a16="http://schemas.microsoft.com/office/drawing/2014/main" id="{D5DC5370-811E-4A99-8F08-B6573AC4ED7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6466572" y="9188506"/>
            <a:ext cx="7272000" cy="492443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en-US" sz="3200" dirty="0">
                <a:latin typeface="YS Text Regular" pitchFamily="2" charset="-52"/>
              </a:defRPr>
            </a:lvl1pPr>
          </a:lstStyle>
          <a:p>
            <a:pPr lvl="0">
              <a:spcAft>
                <a:spcPts val="2000"/>
              </a:spcAft>
            </a:pPr>
            <a:r>
              <a:rPr lang="ru-RU" dirty="0"/>
              <a:t>Образец текста</a:t>
            </a:r>
            <a:endParaRPr lang="en-US" dirty="0"/>
          </a:p>
        </p:txBody>
      </p:sp>
      <p:sp>
        <p:nvSpPr>
          <p:cNvPr id="67" name="Title Placeholder 1">
            <a:extLst>
              <a:ext uri="{FF2B5EF4-FFF2-40B4-BE49-F238E27FC236}">
                <a16:creationId xmlns:a16="http://schemas.microsoft.com/office/drawing/2014/main" id="{4DEE4E95-DCEB-4645-8444-5D08E0E9F3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544" y="382242"/>
            <a:ext cx="11878661" cy="345325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marL="0" lvl="0"/>
            <a:r>
              <a:rPr lang="ru-RU" dirty="0"/>
              <a:t>Образец</a:t>
            </a:r>
            <a:br>
              <a:rPr lang="ru-RU" dirty="0"/>
            </a:br>
            <a:r>
              <a:rPr lang="ru-RU" dirty="0"/>
              <a:t>заголовка</a:t>
            </a:r>
            <a:br>
              <a:rPr lang="ru-RU" dirty="0"/>
            </a:br>
            <a:r>
              <a:rPr lang="ru-RU" dirty="0"/>
              <a:t>в три строки</a:t>
            </a:r>
            <a:endParaRPr lang="en-US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EF335B3-0054-AC8D-651F-FAAD7290609C}"/>
              </a:ext>
            </a:extLst>
          </p:cNvPr>
          <p:cNvGrpSpPr/>
          <p:nvPr userDrawn="1"/>
        </p:nvGrpSpPr>
        <p:grpSpPr>
          <a:xfrm>
            <a:off x="11291449" y="8873189"/>
            <a:ext cx="4275143" cy="3745849"/>
            <a:chOff x="11291449" y="8873912"/>
            <a:chExt cx="4275143" cy="3745849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063FF630-8C63-5CCE-B4E4-A797327956FE}"/>
                </a:ext>
              </a:extLst>
            </p:cNvPr>
            <p:cNvSpPr/>
            <p:nvPr userDrawn="1"/>
          </p:nvSpPr>
          <p:spPr>
            <a:xfrm>
              <a:off x="11291449" y="8873912"/>
              <a:ext cx="4275143" cy="3651082"/>
            </a:xfrm>
            <a:custGeom>
              <a:avLst/>
              <a:gdLst>
                <a:gd name="connsiteX0" fmla="*/ 337456 w 4275143"/>
                <a:gd name="connsiteY0" fmla="*/ 3180103 h 3651082"/>
                <a:gd name="connsiteX1" fmla="*/ 668665 w 4275143"/>
                <a:gd name="connsiteY1" fmla="*/ 3610954 h 3651082"/>
                <a:gd name="connsiteX2" fmla="*/ 628471 w 4275143"/>
                <a:gd name="connsiteY2" fmla="*/ 3651082 h 3651082"/>
                <a:gd name="connsiteX3" fmla="*/ 288255 w 4275143"/>
                <a:gd name="connsiteY3" fmla="*/ 3208529 h 3651082"/>
                <a:gd name="connsiteX4" fmla="*/ 56849 w 4275143"/>
                <a:gd name="connsiteY4" fmla="*/ 2140312 h 3651082"/>
                <a:gd name="connsiteX5" fmla="*/ 128559 w 4275143"/>
                <a:gd name="connsiteY5" fmla="*/ 2678625 h 3651082"/>
                <a:gd name="connsiteX6" fmla="*/ 73670 w 4275143"/>
                <a:gd name="connsiteY6" fmla="*/ 2693430 h 3651082"/>
                <a:gd name="connsiteX7" fmla="*/ 0 w 4275143"/>
                <a:gd name="connsiteY7" fmla="*/ 2140336 h 3651082"/>
                <a:gd name="connsiteX8" fmla="*/ 4211522 w 4275143"/>
                <a:gd name="connsiteY8" fmla="*/ 1581207 h 3651082"/>
                <a:gd name="connsiteX9" fmla="*/ 4275141 w 4275143"/>
                <a:gd name="connsiteY9" fmla="*/ 2102456 h 3651082"/>
                <a:gd name="connsiteX10" fmla="*/ 4274885 w 4275143"/>
                <a:gd name="connsiteY10" fmla="*/ 2135571 h 3651082"/>
                <a:gd name="connsiteX11" fmla="*/ 4218013 w 4275143"/>
                <a:gd name="connsiteY11" fmla="*/ 2134720 h 3651082"/>
                <a:gd name="connsiteX12" fmla="*/ 4218267 w 4275143"/>
                <a:gd name="connsiteY12" fmla="*/ 2102456 h 3651082"/>
                <a:gd name="connsiteX13" fmla="*/ 4156302 w 4275143"/>
                <a:gd name="connsiteY13" fmla="*/ 1594995 h 3651082"/>
                <a:gd name="connsiteX14" fmla="*/ 287324 w 4275143"/>
                <a:gd name="connsiteY14" fmla="*/ 1068192 h 3651082"/>
                <a:gd name="connsiteX15" fmla="*/ 336566 w 4275143"/>
                <a:gd name="connsiteY15" fmla="*/ 1096568 h 3651082"/>
                <a:gd name="connsiteX16" fmla="*/ 128661 w 4275143"/>
                <a:gd name="connsiteY16" fmla="*/ 1598463 h 3651082"/>
                <a:gd name="connsiteX17" fmla="*/ 127771 w 4275143"/>
                <a:gd name="connsiteY17" fmla="*/ 1601767 h 3651082"/>
                <a:gd name="connsiteX18" fmla="*/ 72868 w 4275143"/>
                <a:gd name="connsiteY18" fmla="*/ 1587053 h 3651082"/>
                <a:gd name="connsiteX19" fmla="*/ 73734 w 4275143"/>
                <a:gd name="connsiteY19" fmla="*/ 1583825 h 3651082"/>
                <a:gd name="connsiteX20" fmla="*/ 287324 w 4275143"/>
                <a:gd name="connsiteY20" fmla="*/ 1068192 h 3651082"/>
                <a:gd name="connsiteX21" fmla="*/ 3658044 w 4275143"/>
                <a:gd name="connsiteY21" fmla="*/ 623974 h 3651082"/>
                <a:gd name="connsiteX22" fmla="*/ 4002473 w 4275143"/>
                <a:gd name="connsiteY22" fmla="*/ 1063452 h 3651082"/>
                <a:gd name="connsiteX23" fmla="*/ 3953233 w 4275143"/>
                <a:gd name="connsiteY23" fmla="*/ 1091827 h 3651082"/>
                <a:gd name="connsiteX24" fmla="*/ 3618601 w 4275143"/>
                <a:gd name="connsiteY24" fmla="*/ 664814 h 3651082"/>
                <a:gd name="connsiteX25" fmla="*/ 1071355 w 4275143"/>
                <a:gd name="connsiteY25" fmla="*/ 286509 h 3651082"/>
                <a:gd name="connsiteX26" fmla="*/ 1099768 w 4275143"/>
                <a:gd name="connsiteY26" fmla="*/ 335673 h 3651082"/>
                <a:gd name="connsiteX27" fmla="*/ 667939 w 4275143"/>
                <a:gd name="connsiteY27" fmla="*/ 665908 h 3651082"/>
                <a:gd name="connsiteX28" fmla="*/ 627797 w 4275143"/>
                <a:gd name="connsiteY28" fmla="*/ 625715 h 3651082"/>
                <a:gd name="connsiteX29" fmla="*/ 1071355 w 4275143"/>
                <a:gd name="connsiteY29" fmla="*/ 286509 h 3651082"/>
                <a:gd name="connsiteX30" fmla="*/ 2695755 w 4275143"/>
                <a:gd name="connsiteY30" fmla="*/ 73651 h 3651082"/>
                <a:gd name="connsiteX31" fmla="*/ 2687740 w 4275143"/>
                <a:gd name="connsiteY31" fmla="*/ 100882 h 3651082"/>
                <a:gd name="connsiteX32" fmla="*/ 2695884 w 4275143"/>
                <a:gd name="connsiteY32" fmla="*/ 73676 h 3651082"/>
                <a:gd name="connsiteX33" fmla="*/ 3209154 w 4275143"/>
                <a:gd name="connsiteY33" fmla="*/ 292303 h 3651082"/>
                <a:gd name="connsiteX34" fmla="*/ 3181290 w 4275143"/>
                <a:gd name="connsiteY34" fmla="*/ 341773 h 3651082"/>
                <a:gd name="connsiteX35" fmla="*/ 2680615 w 4275143"/>
                <a:gd name="connsiteY35" fmla="*/ 128368 h 3651082"/>
                <a:gd name="connsiteX36" fmla="*/ 2679723 w 4275143"/>
                <a:gd name="connsiteY36" fmla="*/ 128114 h 3651082"/>
                <a:gd name="connsiteX37" fmla="*/ 2139479 w 4275143"/>
                <a:gd name="connsiteY37" fmla="*/ 0 h 3651082"/>
                <a:gd name="connsiteX38" fmla="*/ 2141261 w 4275143"/>
                <a:gd name="connsiteY38" fmla="*/ 0 h 3651082"/>
                <a:gd name="connsiteX39" fmla="*/ 2141261 w 4275143"/>
                <a:gd name="connsiteY39" fmla="*/ 56776 h 3651082"/>
                <a:gd name="connsiteX40" fmla="*/ 2139479 w 4275143"/>
                <a:gd name="connsiteY40" fmla="*/ 56776 h 3651082"/>
                <a:gd name="connsiteX41" fmla="*/ 1602135 w 4275143"/>
                <a:gd name="connsiteY41" fmla="*/ 127694 h 3651082"/>
                <a:gd name="connsiteX42" fmla="*/ 1587387 w 4275143"/>
                <a:gd name="connsiteY42" fmla="*/ 72864 h 3651082"/>
                <a:gd name="connsiteX43" fmla="*/ 2139479 w 4275143"/>
                <a:gd name="connsiteY43" fmla="*/ 0 h 3651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275143" h="3651082">
                  <a:moveTo>
                    <a:pt x="337456" y="3180103"/>
                  </a:moveTo>
                  <a:cubicBezTo>
                    <a:pt x="428621" y="3337494"/>
                    <a:pt x="539965" y="3482330"/>
                    <a:pt x="668665" y="3610954"/>
                  </a:cubicBezTo>
                  <a:lnTo>
                    <a:pt x="628471" y="3651082"/>
                  </a:lnTo>
                  <a:cubicBezTo>
                    <a:pt x="496260" y="3518977"/>
                    <a:pt x="381887" y="3370201"/>
                    <a:pt x="288255" y="3208529"/>
                  </a:cubicBezTo>
                  <a:close/>
                  <a:moveTo>
                    <a:pt x="56849" y="2140312"/>
                  </a:moveTo>
                  <a:cubicBezTo>
                    <a:pt x="56977" y="2322112"/>
                    <a:pt x="81075" y="2503114"/>
                    <a:pt x="128559" y="2678625"/>
                  </a:cubicBezTo>
                  <a:lnTo>
                    <a:pt x="73670" y="2693430"/>
                  </a:lnTo>
                  <a:cubicBezTo>
                    <a:pt x="24900" y="2513102"/>
                    <a:pt x="127" y="2327133"/>
                    <a:pt x="0" y="2140336"/>
                  </a:cubicBezTo>
                  <a:close/>
                  <a:moveTo>
                    <a:pt x="4211522" y="1581207"/>
                  </a:moveTo>
                  <a:cubicBezTo>
                    <a:pt x="4254019" y="1751712"/>
                    <a:pt x="4275396" y="1926766"/>
                    <a:pt x="4275141" y="2102456"/>
                  </a:cubicBezTo>
                  <a:cubicBezTo>
                    <a:pt x="4275141" y="2113486"/>
                    <a:pt x="4275013" y="2124528"/>
                    <a:pt x="4274885" y="2135571"/>
                  </a:cubicBezTo>
                  <a:lnTo>
                    <a:pt x="4218013" y="2134720"/>
                  </a:lnTo>
                  <a:cubicBezTo>
                    <a:pt x="4218267" y="2123956"/>
                    <a:pt x="4218267" y="2113206"/>
                    <a:pt x="4218267" y="2102456"/>
                  </a:cubicBezTo>
                  <a:cubicBezTo>
                    <a:pt x="4218521" y="1931418"/>
                    <a:pt x="4197654" y="1760988"/>
                    <a:pt x="4156302" y="1594995"/>
                  </a:cubicBezTo>
                  <a:close/>
                  <a:moveTo>
                    <a:pt x="287324" y="1068192"/>
                  </a:moveTo>
                  <a:lnTo>
                    <a:pt x="336566" y="1096568"/>
                  </a:lnTo>
                  <a:cubicBezTo>
                    <a:pt x="245668" y="1254098"/>
                    <a:pt x="175765" y="1422837"/>
                    <a:pt x="128661" y="1598463"/>
                  </a:cubicBezTo>
                  <a:lnTo>
                    <a:pt x="127771" y="1601767"/>
                  </a:lnTo>
                  <a:lnTo>
                    <a:pt x="72868" y="1587053"/>
                  </a:lnTo>
                  <a:lnTo>
                    <a:pt x="73734" y="1583825"/>
                  </a:lnTo>
                  <a:cubicBezTo>
                    <a:pt x="122134" y="1403382"/>
                    <a:pt x="193934" y="1230031"/>
                    <a:pt x="287324" y="1068192"/>
                  </a:cubicBezTo>
                  <a:close/>
                  <a:moveTo>
                    <a:pt x="3658044" y="623974"/>
                  </a:moveTo>
                  <a:cubicBezTo>
                    <a:pt x="3792915" y="753651"/>
                    <a:pt x="3908827" y="901588"/>
                    <a:pt x="4002473" y="1063452"/>
                  </a:cubicBezTo>
                  <a:lnTo>
                    <a:pt x="3953233" y="1091827"/>
                  </a:lnTo>
                  <a:cubicBezTo>
                    <a:pt x="3862259" y="934551"/>
                    <a:pt x="3749527" y="790819"/>
                    <a:pt x="3618601" y="664814"/>
                  </a:cubicBezTo>
                  <a:close/>
                  <a:moveTo>
                    <a:pt x="1071355" y="286509"/>
                  </a:moveTo>
                  <a:lnTo>
                    <a:pt x="1099768" y="335673"/>
                  </a:lnTo>
                  <a:cubicBezTo>
                    <a:pt x="942057" y="426529"/>
                    <a:pt x="796882" y="537540"/>
                    <a:pt x="667939" y="665908"/>
                  </a:cubicBezTo>
                  <a:lnTo>
                    <a:pt x="627797" y="625715"/>
                  </a:lnTo>
                  <a:cubicBezTo>
                    <a:pt x="760238" y="493853"/>
                    <a:pt x="909358" y="379818"/>
                    <a:pt x="1071355" y="286509"/>
                  </a:cubicBezTo>
                  <a:close/>
                  <a:moveTo>
                    <a:pt x="2695755" y="73651"/>
                  </a:moveTo>
                  <a:lnTo>
                    <a:pt x="2687740" y="100882"/>
                  </a:lnTo>
                  <a:lnTo>
                    <a:pt x="2695884" y="73676"/>
                  </a:lnTo>
                  <a:cubicBezTo>
                    <a:pt x="2874141" y="128368"/>
                    <a:pt x="3046165" y="201650"/>
                    <a:pt x="3209154" y="292303"/>
                  </a:cubicBezTo>
                  <a:lnTo>
                    <a:pt x="3181290" y="341773"/>
                  </a:lnTo>
                  <a:cubicBezTo>
                    <a:pt x="3022372" y="253344"/>
                    <a:pt x="2854546" y="181814"/>
                    <a:pt x="2680615" y="128368"/>
                  </a:cubicBezTo>
                  <a:lnTo>
                    <a:pt x="2679723" y="128114"/>
                  </a:lnTo>
                  <a:close/>
                  <a:moveTo>
                    <a:pt x="2139479" y="0"/>
                  </a:moveTo>
                  <a:lnTo>
                    <a:pt x="2141261" y="0"/>
                  </a:lnTo>
                  <a:lnTo>
                    <a:pt x="2141261" y="56776"/>
                  </a:lnTo>
                  <a:lnTo>
                    <a:pt x="2139479" y="56776"/>
                  </a:lnTo>
                  <a:cubicBezTo>
                    <a:pt x="1958052" y="56814"/>
                    <a:pt x="1777377" y="80665"/>
                    <a:pt x="1602135" y="127694"/>
                  </a:cubicBezTo>
                  <a:lnTo>
                    <a:pt x="1587387" y="72864"/>
                  </a:lnTo>
                  <a:cubicBezTo>
                    <a:pt x="1767440" y="24538"/>
                    <a:pt x="1953078" y="37"/>
                    <a:pt x="2139479" y="0"/>
                  </a:cubicBezTo>
                  <a:close/>
                </a:path>
              </a:pathLst>
            </a:custGeom>
            <a:solidFill>
              <a:srgbClr val="00DA72"/>
            </a:solidFill>
            <a:ln w="95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0F76D92-DF03-7FD2-A398-4C78A7FAD40F}"/>
                </a:ext>
              </a:extLst>
            </p:cNvPr>
            <p:cNvSpPr/>
            <p:nvPr userDrawn="1"/>
          </p:nvSpPr>
          <p:spPr>
            <a:xfrm>
              <a:off x="11349521" y="8931882"/>
              <a:ext cx="4087797" cy="3687879"/>
            </a:xfrm>
            <a:custGeom>
              <a:avLst/>
              <a:gdLst>
                <a:gd name="connsiteX0" fmla="*/ 673360 w 4087797"/>
                <a:gd name="connsiteY0" fmla="*/ 3493412 h 3687879"/>
                <a:gd name="connsiteX1" fmla="*/ 870060 w 4087797"/>
                <a:gd name="connsiteY1" fmla="*/ 3665118 h 3687879"/>
                <a:gd name="connsiteX2" fmla="*/ 904250 w 4087797"/>
                <a:gd name="connsiteY2" fmla="*/ 3687879 h 3687879"/>
                <a:gd name="connsiteX3" fmla="*/ 766460 w 4087797"/>
                <a:gd name="connsiteY3" fmla="*/ 3687879 h 3687879"/>
                <a:gd name="connsiteX4" fmla="*/ 613012 w 4087797"/>
                <a:gd name="connsiteY4" fmla="*/ 3553923 h 3687879"/>
                <a:gd name="connsiteX5" fmla="*/ 154249 w 4087797"/>
                <a:gd name="connsiteY5" fmla="*/ 2600807 h 3687879"/>
                <a:gd name="connsiteX6" fmla="*/ 354913 w 4087797"/>
                <a:gd name="connsiteY6" fmla="*/ 3081214 h 3687879"/>
                <a:gd name="connsiteX7" fmla="*/ 280976 w 4087797"/>
                <a:gd name="connsiteY7" fmla="*/ 3124152 h 3687879"/>
                <a:gd name="connsiteX8" fmla="*/ 71685 w 4087797"/>
                <a:gd name="connsiteY8" fmla="*/ 2623057 h 3687879"/>
                <a:gd name="connsiteX9" fmla="*/ 70412 w 4087797"/>
                <a:gd name="connsiteY9" fmla="*/ 1541866 h 3687879"/>
                <a:gd name="connsiteX10" fmla="*/ 153027 w 4087797"/>
                <a:gd name="connsiteY10" fmla="*/ 1563925 h 3687879"/>
                <a:gd name="connsiteX11" fmla="*/ 85515 w 4087797"/>
                <a:gd name="connsiteY11" fmla="*/ 2080092 h 3687879"/>
                <a:gd name="connsiteX12" fmla="*/ 85529 w 4087797"/>
                <a:gd name="connsiteY12" fmla="*/ 2084666 h 3687879"/>
                <a:gd name="connsiteX13" fmla="*/ 0 w 4087797"/>
                <a:gd name="connsiteY13" fmla="*/ 2085047 h 3687879"/>
                <a:gd name="connsiteX14" fmla="*/ 0 w 4087797"/>
                <a:gd name="connsiteY14" fmla="*/ 2080092 h 3687879"/>
                <a:gd name="connsiteX15" fmla="*/ 70412 w 4087797"/>
                <a:gd name="connsiteY15" fmla="*/ 1541866 h 3687879"/>
                <a:gd name="connsiteX16" fmla="*/ 3887910 w 4087797"/>
                <a:gd name="connsiteY16" fmla="*/ 1034340 h 3687879"/>
                <a:gd name="connsiteX17" fmla="*/ 4087797 w 4087797"/>
                <a:gd name="connsiteY17" fmla="*/ 1539235 h 3687879"/>
                <a:gd name="connsiteX18" fmla="*/ 4004840 w 4087797"/>
                <a:gd name="connsiteY18" fmla="*/ 1560176 h 3687879"/>
                <a:gd name="connsiteX19" fmla="*/ 3813222 w 4087797"/>
                <a:gd name="connsiteY19" fmla="*/ 1075893 h 3687879"/>
                <a:gd name="connsiteX20" fmla="*/ 609691 w 4087797"/>
                <a:gd name="connsiteY20" fmla="*/ 609603 h 3687879"/>
                <a:gd name="connsiteX21" fmla="*/ 670179 w 4087797"/>
                <a:gd name="connsiteY21" fmla="*/ 669975 h 3687879"/>
                <a:gd name="connsiteX22" fmla="*/ 352610 w 4087797"/>
                <a:gd name="connsiteY22" fmla="*/ 1082945 h 3687879"/>
                <a:gd name="connsiteX23" fmla="*/ 278571 w 4087797"/>
                <a:gd name="connsiteY23" fmla="*/ 1040172 h 3687879"/>
                <a:gd name="connsiteX24" fmla="*/ 609691 w 4087797"/>
                <a:gd name="connsiteY24" fmla="*/ 609603 h 3687879"/>
                <a:gd name="connsiteX25" fmla="*/ 3125255 w 4087797"/>
                <a:gd name="connsiteY25" fmla="*/ 274260 h 3687879"/>
                <a:gd name="connsiteX26" fmla="*/ 3560403 w 4087797"/>
                <a:gd name="connsiteY26" fmla="*/ 600402 h 3687879"/>
                <a:gd name="connsiteX27" fmla="*/ 3499966 w 4087797"/>
                <a:gd name="connsiteY27" fmla="*/ 660837 h 3687879"/>
                <a:gd name="connsiteX28" fmla="*/ 3083903 w 4087797"/>
                <a:gd name="connsiteY28" fmla="*/ 349041 h 3687879"/>
                <a:gd name="connsiteX29" fmla="*/ 1542715 w 4087797"/>
                <a:gd name="connsiteY29" fmla="*/ 70614 h 3687879"/>
                <a:gd name="connsiteX30" fmla="*/ 1564829 w 4087797"/>
                <a:gd name="connsiteY30" fmla="*/ 153134 h 3687879"/>
                <a:gd name="connsiteX31" fmla="*/ 1083455 w 4087797"/>
                <a:gd name="connsiteY31" fmla="*/ 352663 h 3687879"/>
                <a:gd name="connsiteX32" fmla="*/ 1040603 w 4087797"/>
                <a:gd name="connsiteY32" fmla="*/ 278745 h 3687879"/>
                <a:gd name="connsiteX33" fmla="*/ 1542715 w 4087797"/>
                <a:gd name="connsiteY33" fmla="*/ 70614 h 3687879"/>
                <a:gd name="connsiteX34" fmla="*/ 2081662 w 4087797"/>
                <a:gd name="connsiteY34" fmla="*/ 0 h 3687879"/>
                <a:gd name="connsiteX35" fmla="*/ 2084462 w 4087797"/>
                <a:gd name="connsiteY35" fmla="*/ 37 h 3687879"/>
                <a:gd name="connsiteX36" fmla="*/ 2619744 w 4087797"/>
                <a:gd name="connsiteY36" fmla="*/ 75938 h 3687879"/>
                <a:gd name="connsiteX37" fmla="*/ 2598624 w 4087797"/>
                <a:gd name="connsiteY37" fmla="*/ 158700 h 3687879"/>
                <a:gd name="connsiteX38" fmla="*/ 2081026 w 4087797"/>
                <a:gd name="connsiteY38" fmla="*/ 85379 h 3687879"/>
                <a:gd name="connsiteX39" fmla="*/ 2082298 w 4087797"/>
                <a:gd name="connsiteY39" fmla="*/ 53204 h 3687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4087797" h="3687879">
                  <a:moveTo>
                    <a:pt x="673360" y="3493412"/>
                  </a:moveTo>
                  <a:cubicBezTo>
                    <a:pt x="735185" y="3554921"/>
                    <a:pt x="800899" y="3612268"/>
                    <a:pt x="870060" y="3665118"/>
                  </a:cubicBezTo>
                  <a:lnTo>
                    <a:pt x="904250" y="3687879"/>
                  </a:lnTo>
                  <a:lnTo>
                    <a:pt x="766460" y="3687879"/>
                  </a:lnTo>
                  <a:lnTo>
                    <a:pt x="613012" y="3553923"/>
                  </a:lnTo>
                  <a:close/>
                  <a:moveTo>
                    <a:pt x="154249" y="2600807"/>
                  </a:moveTo>
                  <a:cubicBezTo>
                    <a:pt x="199723" y="2769050"/>
                    <a:pt x="267197" y="2930571"/>
                    <a:pt x="354913" y="3081214"/>
                  </a:cubicBezTo>
                  <a:lnTo>
                    <a:pt x="280976" y="3124152"/>
                  </a:lnTo>
                  <a:cubicBezTo>
                    <a:pt x="189481" y="2967028"/>
                    <a:pt x="119106" y="2798544"/>
                    <a:pt x="71685" y="2623057"/>
                  </a:cubicBezTo>
                  <a:close/>
                  <a:moveTo>
                    <a:pt x="70412" y="1541866"/>
                  </a:moveTo>
                  <a:lnTo>
                    <a:pt x="153027" y="1563925"/>
                  </a:lnTo>
                  <a:cubicBezTo>
                    <a:pt x="108113" y="1732309"/>
                    <a:pt x="85414" y="1905838"/>
                    <a:pt x="85515" y="2080092"/>
                  </a:cubicBezTo>
                  <a:lnTo>
                    <a:pt x="85529" y="2084666"/>
                  </a:lnTo>
                  <a:lnTo>
                    <a:pt x="0" y="2085047"/>
                  </a:lnTo>
                  <a:lnTo>
                    <a:pt x="0" y="2080092"/>
                  </a:lnTo>
                  <a:cubicBezTo>
                    <a:pt x="-115" y="1898392"/>
                    <a:pt x="23565" y="1717454"/>
                    <a:pt x="70412" y="1541866"/>
                  </a:cubicBezTo>
                  <a:close/>
                  <a:moveTo>
                    <a:pt x="3887910" y="1034340"/>
                  </a:moveTo>
                  <a:cubicBezTo>
                    <a:pt x="3976211" y="1193244"/>
                    <a:pt x="4043393" y="1362973"/>
                    <a:pt x="4087797" y="1539235"/>
                  </a:cubicBezTo>
                  <a:lnTo>
                    <a:pt x="4004840" y="1560176"/>
                  </a:lnTo>
                  <a:cubicBezTo>
                    <a:pt x="3962343" y="1391120"/>
                    <a:pt x="3897834" y="1228315"/>
                    <a:pt x="3813222" y="1075893"/>
                  </a:cubicBezTo>
                  <a:close/>
                  <a:moveTo>
                    <a:pt x="609691" y="609603"/>
                  </a:moveTo>
                  <a:lnTo>
                    <a:pt x="670179" y="669975"/>
                  </a:lnTo>
                  <a:cubicBezTo>
                    <a:pt x="546772" y="793247"/>
                    <a:pt x="440022" y="932073"/>
                    <a:pt x="352610" y="1082945"/>
                  </a:cubicBezTo>
                  <a:lnTo>
                    <a:pt x="278571" y="1040172"/>
                  </a:lnTo>
                  <a:cubicBezTo>
                    <a:pt x="369710" y="882871"/>
                    <a:pt x="481030" y="738123"/>
                    <a:pt x="609691" y="609603"/>
                  </a:cubicBezTo>
                  <a:close/>
                  <a:moveTo>
                    <a:pt x="3125255" y="274260"/>
                  </a:moveTo>
                  <a:cubicBezTo>
                    <a:pt x="3284810" y="362117"/>
                    <a:pt x="3431259" y="471907"/>
                    <a:pt x="3560403" y="600402"/>
                  </a:cubicBezTo>
                  <a:lnTo>
                    <a:pt x="3499966" y="660837"/>
                  </a:lnTo>
                  <a:cubicBezTo>
                    <a:pt x="3376545" y="537985"/>
                    <a:pt x="3236460" y="433024"/>
                    <a:pt x="3083903" y="349041"/>
                  </a:cubicBezTo>
                  <a:close/>
                  <a:moveTo>
                    <a:pt x="1542715" y="70614"/>
                  </a:moveTo>
                  <a:lnTo>
                    <a:pt x="1564829" y="153134"/>
                  </a:lnTo>
                  <a:cubicBezTo>
                    <a:pt x="1396292" y="198232"/>
                    <a:pt x="1234434" y="265314"/>
                    <a:pt x="1083455" y="352663"/>
                  </a:cubicBezTo>
                  <a:lnTo>
                    <a:pt x="1040603" y="278745"/>
                  </a:lnTo>
                  <a:cubicBezTo>
                    <a:pt x="1198083" y="187635"/>
                    <a:pt x="1366913" y="117656"/>
                    <a:pt x="1542715" y="70614"/>
                  </a:cubicBezTo>
                  <a:close/>
                  <a:moveTo>
                    <a:pt x="2081662" y="0"/>
                  </a:moveTo>
                  <a:lnTo>
                    <a:pt x="2084462" y="37"/>
                  </a:lnTo>
                  <a:cubicBezTo>
                    <a:pt x="2265011" y="6557"/>
                    <a:pt x="2444414" y="31996"/>
                    <a:pt x="2619744" y="75938"/>
                  </a:cubicBezTo>
                  <a:lnTo>
                    <a:pt x="2598624" y="158700"/>
                  </a:lnTo>
                  <a:cubicBezTo>
                    <a:pt x="2429145" y="116232"/>
                    <a:pt x="2255722" y="91657"/>
                    <a:pt x="2081026" y="85379"/>
                  </a:cubicBezTo>
                  <a:lnTo>
                    <a:pt x="2082298" y="53204"/>
                  </a:lnTo>
                  <a:close/>
                </a:path>
              </a:pathLst>
            </a:custGeom>
            <a:solidFill>
              <a:srgbClr val="00DA72"/>
            </a:solidFill>
            <a:ln w="95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B29CE985-BE8C-910C-989E-43CE1FD97DBE}"/>
                </a:ext>
              </a:extLst>
            </p:cNvPr>
            <p:cNvSpPr/>
            <p:nvPr userDrawn="1"/>
          </p:nvSpPr>
          <p:spPr>
            <a:xfrm>
              <a:off x="11435697" y="9017911"/>
              <a:ext cx="3987245" cy="3406900"/>
            </a:xfrm>
            <a:custGeom>
              <a:avLst/>
              <a:gdLst>
                <a:gd name="connsiteX0" fmla="*/ 380692 w 3987245"/>
                <a:gd name="connsiteY0" fmla="*/ 2930457 h 3406900"/>
                <a:gd name="connsiteX1" fmla="*/ 678182 w 3987245"/>
                <a:gd name="connsiteY1" fmla="*/ 3316476 h 3406900"/>
                <a:gd name="connsiteX2" fmla="*/ 587845 w 3987245"/>
                <a:gd name="connsiteY2" fmla="*/ 3406900 h 3406900"/>
                <a:gd name="connsiteX3" fmla="*/ 270060 w 3987245"/>
                <a:gd name="connsiteY3" fmla="*/ 2994565 h 3406900"/>
                <a:gd name="connsiteX4" fmla="*/ 127911 w 3987245"/>
                <a:gd name="connsiteY4" fmla="*/ 1998422 h 3406900"/>
                <a:gd name="connsiteX5" fmla="*/ 192789 w 3987245"/>
                <a:gd name="connsiteY5" fmla="*/ 2480991 h 3406900"/>
                <a:gd name="connsiteX6" fmla="*/ 69344 w 3987245"/>
                <a:gd name="connsiteY6" fmla="*/ 2514449 h 3406900"/>
                <a:gd name="connsiteX7" fmla="*/ 0 w 3987245"/>
                <a:gd name="connsiteY7" fmla="*/ 1998638 h 3406900"/>
                <a:gd name="connsiteX8" fmla="*/ 3927315 w 3987245"/>
                <a:gd name="connsiteY8" fmla="*/ 1472993 h 3406900"/>
                <a:gd name="connsiteX9" fmla="*/ 3987243 w 3987245"/>
                <a:gd name="connsiteY9" fmla="*/ 1961585 h 3406900"/>
                <a:gd name="connsiteX10" fmla="*/ 3987116 w 3987245"/>
                <a:gd name="connsiteY10" fmla="*/ 1989896 h 3406900"/>
                <a:gd name="connsiteX11" fmla="*/ 3859243 w 3987245"/>
                <a:gd name="connsiteY11" fmla="*/ 1988168 h 3406900"/>
                <a:gd name="connsiteX12" fmla="*/ 3859372 w 3987245"/>
                <a:gd name="connsiteY12" fmla="*/ 1961585 h 3406900"/>
                <a:gd name="connsiteX13" fmla="*/ 3803259 w 3987245"/>
                <a:gd name="connsiteY13" fmla="*/ 1504176 h 3406900"/>
                <a:gd name="connsiteX14" fmla="*/ 266713 w 3987245"/>
                <a:gd name="connsiteY14" fmla="*/ 998354 h 3406900"/>
                <a:gd name="connsiteX15" fmla="*/ 377574 w 3987245"/>
                <a:gd name="connsiteY15" fmla="*/ 1062068 h 3406900"/>
                <a:gd name="connsiteX16" fmla="*/ 191695 w 3987245"/>
                <a:gd name="connsiteY16" fmla="*/ 1512398 h 3406900"/>
                <a:gd name="connsiteX17" fmla="*/ 190944 w 3987245"/>
                <a:gd name="connsiteY17" fmla="*/ 1515232 h 3406900"/>
                <a:gd name="connsiteX18" fmla="*/ 67257 w 3987245"/>
                <a:gd name="connsiteY18" fmla="*/ 1482675 h 3406900"/>
                <a:gd name="connsiteX19" fmla="*/ 68238 w 3987245"/>
                <a:gd name="connsiteY19" fmla="*/ 1479042 h 3406900"/>
                <a:gd name="connsiteX20" fmla="*/ 266713 w 3987245"/>
                <a:gd name="connsiteY20" fmla="*/ 998354 h 3406900"/>
                <a:gd name="connsiteX21" fmla="*/ 3409337 w 3987245"/>
                <a:gd name="connsiteY21" fmla="*/ 579765 h 3406900"/>
                <a:gd name="connsiteX22" fmla="*/ 3731625 w 3987245"/>
                <a:gd name="connsiteY22" fmla="*/ 989815 h 3406900"/>
                <a:gd name="connsiteX23" fmla="*/ 3620803 w 3987245"/>
                <a:gd name="connsiteY23" fmla="*/ 1053769 h 3406900"/>
                <a:gd name="connsiteX24" fmla="*/ 3320651 w 3987245"/>
                <a:gd name="connsiteY24" fmla="*/ 671816 h 3406900"/>
                <a:gd name="connsiteX25" fmla="*/ 997063 w 3987245"/>
                <a:gd name="connsiteY25" fmla="*/ 268427 h 3406900"/>
                <a:gd name="connsiteX26" fmla="*/ 1061113 w 3987245"/>
                <a:gd name="connsiteY26" fmla="*/ 378992 h 3406900"/>
                <a:gd name="connsiteX27" fmla="*/ 674213 w 3987245"/>
                <a:gd name="connsiteY27" fmla="*/ 675616 h 3406900"/>
                <a:gd name="connsiteX28" fmla="*/ 583774 w 3987245"/>
                <a:gd name="connsiteY28" fmla="*/ 585268 h 3406900"/>
                <a:gd name="connsiteX29" fmla="*/ 997063 w 3987245"/>
                <a:gd name="connsiteY29" fmla="*/ 268427 h 3406900"/>
                <a:gd name="connsiteX30" fmla="*/ 2510285 w 3987245"/>
                <a:gd name="connsiteY30" fmla="*/ 67615 h 3406900"/>
                <a:gd name="connsiteX31" fmla="*/ 2515119 w 3987245"/>
                <a:gd name="connsiteY31" fmla="*/ 68962 h 3406900"/>
                <a:gd name="connsiteX32" fmla="*/ 2990601 w 3987245"/>
                <a:gd name="connsiteY32" fmla="*/ 271083 h 3406900"/>
                <a:gd name="connsiteX33" fmla="*/ 2928001 w 3987245"/>
                <a:gd name="connsiteY33" fmla="*/ 382474 h 3406900"/>
                <a:gd name="connsiteX34" fmla="*/ 2476439 w 3987245"/>
                <a:gd name="connsiteY34" fmla="*/ 190760 h 3406900"/>
                <a:gd name="connsiteX35" fmla="*/ 2491962 w 3987245"/>
                <a:gd name="connsiteY35" fmla="*/ 141063 h 3406900"/>
                <a:gd name="connsiteX36" fmla="*/ 1994595 w 3987245"/>
                <a:gd name="connsiteY36" fmla="*/ 0 h 3406900"/>
                <a:gd name="connsiteX37" fmla="*/ 1994722 w 3987245"/>
                <a:gd name="connsiteY37" fmla="*/ 127733 h 3406900"/>
                <a:gd name="connsiteX38" fmla="*/ 1511389 w 3987245"/>
                <a:gd name="connsiteY38" fmla="*/ 191917 h 3406900"/>
                <a:gd name="connsiteX39" fmla="*/ 1478054 w 3987245"/>
                <a:gd name="connsiteY39" fmla="*/ 68581 h 3406900"/>
                <a:gd name="connsiteX40" fmla="*/ 1994595 w 3987245"/>
                <a:gd name="connsiteY40" fmla="*/ 0 h 3406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3987245" h="3406900">
                  <a:moveTo>
                    <a:pt x="380692" y="2930457"/>
                  </a:moveTo>
                  <a:cubicBezTo>
                    <a:pt x="462607" y="3071507"/>
                    <a:pt x="562627" y="3201273"/>
                    <a:pt x="678182" y="3316476"/>
                  </a:cubicBezTo>
                  <a:lnTo>
                    <a:pt x="587845" y="3406900"/>
                  </a:lnTo>
                  <a:cubicBezTo>
                    <a:pt x="464401" y="3283857"/>
                    <a:pt x="357572" y="3145233"/>
                    <a:pt x="270060" y="2994565"/>
                  </a:cubicBezTo>
                  <a:close/>
                  <a:moveTo>
                    <a:pt x="127911" y="1998422"/>
                  </a:moveTo>
                  <a:cubicBezTo>
                    <a:pt x="128217" y="2161431"/>
                    <a:pt x="150024" y="2323688"/>
                    <a:pt x="192789" y="2480991"/>
                  </a:cubicBezTo>
                  <a:lnTo>
                    <a:pt x="69344" y="2514449"/>
                  </a:lnTo>
                  <a:cubicBezTo>
                    <a:pt x="23641" y="2346307"/>
                    <a:pt x="318" y="2172879"/>
                    <a:pt x="0" y="1998638"/>
                  </a:cubicBezTo>
                  <a:close/>
                  <a:moveTo>
                    <a:pt x="3927315" y="1472993"/>
                  </a:moveTo>
                  <a:cubicBezTo>
                    <a:pt x="3967395" y="1632773"/>
                    <a:pt x="3987498" y="1796873"/>
                    <a:pt x="3987243" y="1961585"/>
                  </a:cubicBezTo>
                  <a:cubicBezTo>
                    <a:pt x="3987243" y="1971025"/>
                    <a:pt x="3987243" y="1980454"/>
                    <a:pt x="3987116" y="1989896"/>
                  </a:cubicBezTo>
                  <a:lnTo>
                    <a:pt x="3859243" y="1988168"/>
                  </a:lnTo>
                  <a:cubicBezTo>
                    <a:pt x="3859372" y="1979298"/>
                    <a:pt x="3859372" y="1970441"/>
                    <a:pt x="3859372" y="1961585"/>
                  </a:cubicBezTo>
                  <a:cubicBezTo>
                    <a:pt x="3859626" y="1807395"/>
                    <a:pt x="3840794" y="1653766"/>
                    <a:pt x="3803259" y="1504176"/>
                  </a:cubicBezTo>
                  <a:close/>
                  <a:moveTo>
                    <a:pt x="266713" y="998354"/>
                  </a:moveTo>
                  <a:lnTo>
                    <a:pt x="377574" y="1062068"/>
                  </a:lnTo>
                  <a:cubicBezTo>
                    <a:pt x="296245" y="1203447"/>
                    <a:pt x="233759" y="1354841"/>
                    <a:pt x="191695" y="1512398"/>
                  </a:cubicBezTo>
                  <a:lnTo>
                    <a:pt x="190944" y="1515232"/>
                  </a:lnTo>
                  <a:lnTo>
                    <a:pt x="67257" y="1482675"/>
                  </a:lnTo>
                  <a:lnTo>
                    <a:pt x="68238" y="1479042"/>
                  </a:lnTo>
                  <a:cubicBezTo>
                    <a:pt x="113151" y="1310862"/>
                    <a:pt x="179875" y="1149277"/>
                    <a:pt x="266713" y="998354"/>
                  </a:cubicBezTo>
                  <a:close/>
                  <a:moveTo>
                    <a:pt x="3409337" y="579765"/>
                  </a:moveTo>
                  <a:cubicBezTo>
                    <a:pt x="3535426" y="700726"/>
                    <a:pt x="3643959" y="838751"/>
                    <a:pt x="3731625" y="989815"/>
                  </a:cubicBezTo>
                  <a:lnTo>
                    <a:pt x="3620803" y="1053769"/>
                  </a:lnTo>
                  <a:cubicBezTo>
                    <a:pt x="3539244" y="913050"/>
                    <a:pt x="3438093" y="784479"/>
                    <a:pt x="3320651" y="671816"/>
                  </a:cubicBezTo>
                  <a:close/>
                  <a:moveTo>
                    <a:pt x="997063" y="268427"/>
                  </a:moveTo>
                  <a:lnTo>
                    <a:pt x="1061113" y="378992"/>
                  </a:lnTo>
                  <a:cubicBezTo>
                    <a:pt x="919766" y="460623"/>
                    <a:pt x="789706" y="560349"/>
                    <a:pt x="674213" y="675616"/>
                  </a:cubicBezTo>
                  <a:lnTo>
                    <a:pt x="583774" y="585268"/>
                  </a:lnTo>
                  <a:cubicBezTo>
                    <a:pt x="707142" y="462147"/>
                    <a:pt x="846083" y="355624"/>
                    <a:pt x="997063" y="268427"/>
                  </a:cubicBezTo>
                  <a:close/>
                  <a:moveTo>
                    <a:pt x="2510285" y="67615"/>
                  </a:moveTo>
                  <a:lnTo>
                    <a:pt x="2515119" y="68962"/>
                  </a:lnTo>
                  <a:cubicBezTo>
                    <a:pt x="2680271" y="119524"/>
                    <a:pt x="2839571" y="187266"/>
                    <a:pt x="2990601" y="271083"/>
                  </a:cubicBezTo>
                  <a:lnTo>
                    <a:pt x="2928001" y="382474"/>
                  </a:lnTo>
                  <a:cubicBezTo>
                    <a:pt x="2784604" y="302953"/>
                    <a:pt x="2633322" y="238691"/>
                    <a:pt x="2476439" y="190760"/>
                  </a:cubicBezTo>
                  <a:lnTo>
                    <a:pt x="2491962" y="141063"/>
                  </a:lnTo>
                  <a:close/>
                  <a:moveTo>
                    <a:pt x="1994595" y="0"/>
                  </a:moveTo>
                  <a:lnTo>
                    <a:pt x="1994722" y="127733"/>
                  </a:lnTo>
                  <a:cubicBezTo>
                    <a:pt x="1831466" y="127821"/>
                    <a:pt x="1668959" y="149399"/>
                    <a:pt x="1511389" y="191917"/>
                  </a:cubicBezTo>
                  <a:lnTo>
                    <a:pt x="1478054" y="68581"/>
                  </a:lnTo>
                  <a:cubicBezTo>
                    <a:pt x="1646489" y="23152"/>
                    <a:pt x="1820180" y="88"/>
                    <a:pt x="1994595" y="0"/>
                  </a:cubicBezTo>
                  <a:close/>
                </a:path>
              </a:pathLst>
            </a:custGeom>
            <a:solidFill>
              <a:srgbClr val="00DA72"/>
            </a:solidFill>
            <a:ln w="95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79451767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Текст колонками с иконками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ext Placeholder 3">
            <a:extLst>
              <a:ext uri="{FF2B5EF4-FFF2-40B4-BE49-F238E27FC236}">
                <a16:creationId xmlns:a16="http://schemas.microsoft.com/office/drawing/2014/main" id="{663CB508-E070-4683-974A-CC1B49D8AD4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2588" y="7034251"/>
            <a:ext cx="5040000" cy="609398"/>
          </a:xfrm>
        </p:spPr>
        <p:txBody>
          <a:bodyPr wrap="square" anchor="b" anchorCtr="0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4400" spc="100" baseline="0">
                <a:latin typeface="+mj-lt"/>
              </a:defRPr>
            </a:lvl1pPr>
          </a:lstStyle>
          <a:p>
            <a:pPr lvl="0"/>
            <a:r>
              <a:rPr lang="ru-RU" dirty="0"/>
              <a:t>Заголовок </a:t>
            </a:r>
            <a:r>
              <a:rPr lang="en-US" dirty="0"/>
              <a:t>H</a:t>
            </a:r>
            <a:r>
              <a:rPr lang="ru-RU" dirty="0"/>
              <a:t>2</a:t>
            </a:r>
            <a:endParaRPr lang="en-US" dirty="0"/>
          </a:p>
        </p:txBody>
      </p:sp>
      <p:sp>
        <p:nvSpPr>
          <p:cNvPr id="56" name="Text Placeholder 3">
            <a:extLst>
              <a:ext uri="{FF2B5EF4-FFF2-40B4-BE49-F238E27FC236}">
                <a16:creationId xmlns:a16="http://schemas.microsoft.com/office/drawing/2014/main" id="{4B833F43-6D18-4148-8881-BC961627BDF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2588" y="8281877"/>
            <a:ext cx="5040000" cy="492443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en-US" sz="3200" dirty="0">
                <a:latin typeface="YS Text Regular" pitchFamily="2" charset="-52"/>
              </a:defRPr>
            </a:lvl1pPr>
          </a:lstStyle>
          <a:p>
            <a:pPr lvl="0">
              <a:spcAft>
                <a:spcPts val="2000"/>
              </a:spcAft>
            </a:pPr>
            <a:r>
              <a:rPr lang="ru-RU" dirty="0"/>
              <a:t>Образец текста</a:t>
            </a:r>
            <a:endParaRPr lang="en-US" dirty="0"/>
          </a:p>
        </p:txBody>
      </p:sp>
      <p:sp>
        <p:nvSpPr>
          <p:cNvPr id="57" name="Text Placeholder 3">
            <a:extLst>
              <a:ext uri="{FF2B5EF4-FFF2-40B4-BE49-F238E27FC236}">
                <a16:creationId xmlns:a16="http://schemas.microsoft.com/office/drawing/2014/main" id="{0E602153-0F43-471A-BB5E-983E39F97DF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00282" y="7034251"/>
            <a:ext cx="5040000" cy="609398"/>
          </a:xfrm>
        </p:spPr>
        <p:txBody>
          <a:bodyPr wrap="square" anchor="b" anchorCtr="0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4400" spc="100" baseline="0">
                <a:latin typeface="+mj-lt"/>
              </a:defRPr>
            </a:lvl1pPr>
          </a:lstStyle>
          <a:p>
            <a:pPr lvl="0"/>
            <a:r>
              <a:rPr lang="ru-RU" dirty="0"/>
              <a:t>Заголовок </a:t>
            </a:r>
            <a:r>
              <a:rPr lang="en-US" dirty="0"/>
              <a:t>H</a:t>
            </a:r>
            <a:r>
              <a:rPr lang="ru-RU" dirty="0"/>
              <a:t>2</a:t>
            </a:r>
            <a:endParaRPr lang="en-US" dirty="0"/>
          </a:p>
        </p:txBody>
      </p:sp>
      <p:sp>
        <p:nvSpPr>
          <p:cNvPr id="58" name="Text Placeholder 3">
            <a:extLst>
              <a:ext uri="{FF2B5EF4-FFF2-40B4-BE49-F238E27FC236}">
                <a16:creationId xmlns:a16="http://schemas.microsoft.com/office/drawing/2014/main" id="{987DEECF-B8B6-4905-9A10-7A9FBC5C740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00282" y="8281877"/>
            <a:ext cx="5040000" cy="492443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en-US" sz="3200" dirty="0">
                <a:latin typeface="YS Text Regular" pitchFamily="2" charset="-52"/>
              </a:defRPr>
            </a:lvl1pPr>
          </a:lstStyle>
          <a:p>
            <a:pPr lvl="0">
              <a:spcAft>
                <a:spcPts val="2000"/>
              </a:spcAft>
            </a:pPr>
            <a:r>
              <a:rPr lang="ru-RU" dirty="0"/>
              <a:t>Образец текста</a:t>
            </a:r>
            <a:endParaRPr lang="en-US" dirty="0"/>
          </a:p>
        </p:txBody>
      </p:sp>
      <p:sp>
        <p:nvSpPr>
          <p:cNvPr id="59" name="Text Placeholder 3">
            <a:extLst>
              <a:ext uri="{FF2B5EF4-FFF2-40B4-BE49-F238E27FC236}">
                <a16:creationId xmlns:a16="http://schemas.microsoft.com/office/drawing/2014/main" id="{DFF36E3B-EB68-4714-B3CF-A39696930FB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217976" y="7034251"/>
            <a:ext cx="5040000" cy="609398"/>
          </a:xfrm>
        </p:spPr>
        <p:txBody>
          <a:bodyPr wrap="square" anchor="b" anchorCtr="0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4400" spc="100" baseline="0">
                <a:latin typeface="+mj-lt"/>
              </a:defRPr>
            </a:lvl1pPr>
          </a:lstStyle>
          <a:p>
            <a:pPr lvl="0"/>
            <a:r>
              <a:rPr lang="ru-RU" dirty="0"/>
              <a:t>Заголовок </a:t>
            </a:r>
            <a:r>
              <a:rPr lang="en-US" dirty="0"/>
              <a:t>H</a:t>
            </a:r>
            <a:r>
              <a:rPr lang="ru-RU" dirty="0"/>
              <a:t>2</a:t>
            </a:r>
            <a:endParaRPr lang="en-US" dirty="0"/>
          </a:p>
        </p:txBody>
      </p:sp>
      <p:sp>
        <p:nvSpPr>
          <p:cNvPr id="60" name="Text Placeholder 3">
            <a:extLst>
              <a:ext uri="{FF2B5EF4-FFF2-40B4-BE49-F238E27FC236}">
                <a16:creationId xmlns:a16="http://schemas.microsoft.com/office/drawing/2014/main" id="{E5DF0DAB-42FC-4031-B88D-44DF7921689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217976" y="8281877"/>
            <a:ext cx="5040000" cy="492443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en-US" sz="3200" dirty="0">
                <a:latin typeface="YS Text Regular" pitchFamily="2" charset="-52"/>
              </a:defRPr>
            </a:lvl1pPr>
          </a:lstStyle>
          <a:p>
            <a:pPr lvl="0">
              <a:spcAft>
                <a:spcPts val="2000"/>
              </a:spcAft>
            </a:pPr>
            <a:r>
              <a:rPr lang="ru-RU" dirty="0"/>
              <a:t>Образец текста</a:t>
            </a:r>
            <a:endParaRPr lang="en-US" dirty="0"/>
          </a:p>
        </p:txBody>
      </p:sp>
      <p:sp>
        <p:nvSpPr>
          <p:cNvPr id="67" name="Title Placeholder 1">
            <a:extLst>
              <a:ext uri="{FF2B5EF4-FFF2-40B4-BE49-F238E27FC236}">
                <a16:creationId xmlns:a16="http://schemas.microsoft.com/office/drawing/2014/main" id="{4DEE4E95-DCEB-4645-8444-5D08E0E9F3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545" y="382242"/>
            <a:ext cx="17783368" cy="230216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marL="0" lvl="0"/>
            <a:r>
              <a:rPr lang="ru-RU" dirty="0"/>
              <a:t>Образец</a:t>
            </a:r>
            <a:br>
              <a:rPr lang="ru-RU" dirty="0"/>
            </a:br>
            <a:r>
              <a:rPr lang="ru-RU" dirty="0"/>
              <a:t>заголовка</a:t>
            </a:r>
            <a:endParaRPr lang="en-US" dirty="0"/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6C51706A-032D-35DD-EB7B-374C302095C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8135670" y="6963447"/>
            <a:ext cx="5040000" cy="609398"/>
          </a:xfrm>
        </p:spPr>
        <p:txBody>
          <a:bodyPr wrap="square" anchor="b" anchorCtr="0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4400" spc="100" baseline="0">
                <a:latin typeface="+mj-lt"/>
              </a:defRPr>
            </a:lvl1pPr>
          </a:lstStyle>
          <a:p>
            <a:pPr lvl="0"/>
            <a:r>
              <a:rPr lang="ru-RU" dirty="0"/>
              <a:t>Заголовок </a:t>
            </a:r>
            <a:r>
              <a:rPr lang="en-US" dirty="0"/>
              <a:t>H</a:t>
            </a:r>
            <a:r>
              <a:rPr lang="ru-RU" dirty="0"/>
              <a:t>2</a:t>
            </a:r>
            <a:endParaRPr lang="en-US" dirty="0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A00EC121-EEB5-7780-15FD-9B3C034EE53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8135669" y="8281877"/>
            <a:ext cx="5040000" cy="492443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en-US" sz="3200" dirty="0">
                <a:latin typeface="YS Text Regular" pitchFamily="2" charset="-52"/>
              </a:defRPr>
            </a:lvl1pPr>
          </a:lstStyle>
          <a:p>
            <a:pPr lvl="0">
              <a:spcAft>
                <a:spcPts val="2000"/>
              </a:spcAft>
            </a:pPr>
            <a:r>
              <a:rPr lang="ru-RU" dirty="0"/>
              <a:t>Образец текста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656220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Текст колонками с иконками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ext Placeholder 3">
            <a:extLst>
              <a:ext uri="{FF2B5EF4-FFF2-40B4-BE49-F238E27FC236}">
                <a16:creationId xmlns:a16="http://schemas.microsoft.com/office/drawing/2014/main" id="{663CB508-E070-4683-974A-CC1B49D8AD4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2588" y="8664266"/>
            <a:ext cx="11835388" cy="609398"/>
          </a:xfrm>
        </p:spPr>
        <p:txBody>
          <a:bodyPr wrap="square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4400" spc="100" baseline="0">
                <a:latin typeface="+mj-lt"/>
              </a:defRPr>
            </a:lvl1pPr>
          </a:lstStyle>
          <a:p>
            <a:pPr lvl="0"/>
            <a:r>
              <a:rPr lang="ru-RU" dirty="0"/>
              <a:t>Заголовок </a:t>
            </a:r>
            <a:r>
              <a:rPr lang="en-US" dirty="0"/>
              <a:t>H</a:t>
            </a:r>
            <a:r>
              <a:rPr lang="ru-RU" dirty="0"/>
              <a:t>2</a:t>
            </a:r>
            <a:endParaRPr lang="en-US" dirty="0"/>
          </a:p>
        </p:txBody>
      </p:sp>
      <p:sp>
        <p:nvSpPr>
          <p:cNvPr id="56" name="Text Placeholder 3">
            <a:extLst>
              <a:ext uri="{FF2B5EF4-FFF2-40B4-BE49-F238E27FC236}">
                <a16:creationId xmlns:a16="http://schemas.microsoft.com/office/drawing/2014/main" id="{4B833F43-6D18-4148-8881-BC961627BDF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2588" y="9982695"/>
            <a:ext cx="5040000" cy="492443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en-US" sz="3200" dirty="0">
                <a:latin typeface="YS Text Regular" pitchFamily="2" charset="-52"/>
              </a:defRPr>
            </a:lvl1pPr>
          </a:lstStyle>
          <a:p>
            <a:pPr marL="457200" lvl="0" indent="-457200">
              <a:buClr>
                <a:srgbClr val="00DA72"/>
              </a:buClr>
              <a:buSzPct val="9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ru-RU" dirty="0"/>
              <a:t>Образец текста</a:t>
            </a:r>
            <a:endParaRPr lang="en-US" dirty="0"/>
          </a:p>
        </p:txBody>
      </p:sp>
      <p:sp>
        <p:nvSpPr>
          <p:cNvPr id="58" name="Text Placeholder 3">
            <a:extLst>
              <a:ext uri="{FF2B5EF4-FFF2-40B4-BE49-F238E27FC236}">
                <a16:creationId xmlns:a16="http://schemas.microsoft.com/office/drawing/2014/main" id="{987DEECF-B8B6-4905-9A10-7A9FBC5C740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00282" y="9982696"/>
            <a:ext cx="5040000" cy="492443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en-US" sz="3200" dirty="0">
                <a:latin typeface="YS Text Regular" pitchFamily="2" charset="-52"/>
              </a:defRPr>
            </a:lvl1pPr>
          </a:lstStyle>
          <a:p>
            <a:pPr marL="457200" lvl="0" indent="-457200">
              <a:buClr>
                <a:srgbClr val="00DA72"/>
              </a:buClr>
              <a:buSzPct val="9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ru-RU" dirty="0"/>
              <a:t>Образец текста</a:t>
            </a:r>
            <a:endParaRPr lang="en-US" dirty="0"/>
          </a:p>
        </p:txBody>
      </p:sp>
      <p:sp>
        <p:nvSpPr>
          <p:cNvPr id="60" name="Text Placeholder 3">
            <a:extLst>
              <a:ext uri="{FF2B5EF4-FFF2-40B4-BE49-F238E27FC236}">
                <a16:creationId xmlns:a16="http://schemas.microsoft.com/office/drawing/2014/main" id="{E5DF0DAB-42FC-4031-B88D-44DF7921689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217976" y="9982696"/>
            <a:ext cx="5040000" cy="492443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en-US" sz="3200" dirty="0">
                <a:latin typeface="YS Text Regular" pitchFamily="2" charset="-52"/>
              </a:defRPr>
            </a:lvl1pPr>
          </a:lstStyle>
          <a:p>
            <a:pPr marL="457200" lvl="0" indent="-457200">
              <a:buClr>
                <a:srgbClr val="00DA72"/>
              </a:buClr>
              <a:buSzPct val="9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ru-RU" dirty="0"/>
              <a:t>Образец текста</a:t>
            </a:r>
            <a:endParaRPr lang="en-US" dirty="0"/>
          </a:p>
        </p:txBody>
      </p:sp>
      <p:sp>
        <p:nvSpPr>
          <p:cNvPr id="67" name="Title Placeholder 1">
            <a:extLst>
              <a:ext uri="{FF2B5EF4-FFF2-40B4-BE49-F238E27FC236}">
                <a16:creationId xmlns:a16="http://schemas.microsoft.com/office/drawing/2014/main" id="{4DEE4E95-DCEB-4645-8444-5D08E0E9F3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546" y="382242"/>
            <a:ext cx="17783368" cy="2302169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marL="0" lvl="0"/>
            <a:r>
              <a:rPr lang="ru-RU" dirty="0"/>
              <a:t>Образец</a:t>
            </a:r>
            <a:br>
              <a:rPr lang="ru-RU" dirty="0"/>
            </a:br>
            <a:r>
              <a:rPr lang="ru-RU" dirty="0"/>
              <a:t>заголовка</a:t>
            </a:r>
            <a:endParaRPr lang="en-US" dirty="0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A00EC121-EEB5-7780-15FD-9B3C034EE53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8135669" y="9911892"/>
            <a:ext cx="5040000" cy="492443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en-US" sz="3200" dirty="0">
                <a:latin typeface="YS Text Regular" pitchFamily="2" charset="-52"/>
              </a:defRPr>
            </a:lvl1pPr>
          </a:lstStyle>
          <a:p>
            <a:pPr marL="457200" lvl="0" indent="-457200">
              <a:buClr>
                <a:srgbClr val="00DA72"/>
              </a:buClr>
              <a:buSzPct val="9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ru-RU" dirty="0"/>
              <a:t>Образец текста</a:t>
            </a:r>
            <a:endParaRPr lang="en-US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989F6DB5-9855-A235-6875-93B43C977AB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82588" y="6062777"/>
            <a:ext cx="5040000" cy="492443"/>
          </a:xfrm>
        </p:spPr>
        <p:txBody>
          <a:bodyPr vert="horz" wrap="square" lIns="0" tIns="0" rIns="0" bIns="0" rtlCol="0">
            <a:spAutoFit/>
          </a:bodyPr>
          <a:lstStyle>
            <a:lvl1pPr marL="0" indent="0">
              <a:buClr>
                <a:schemeClr val="accent2"/>
              </a:buClr>
              <a:buFont typeface="Arial" panose="020B0604020202020204" pitchFamily="34" charset="0"/>
              <a:buNone/>
              <a:defRPr lang="en-US" sz="3200" dirty="0">
                <a:latin typeface="YS Text Regular" pitchFamily="2" charset="-52"/>
              </a:defRPr>
            </a:lvl1pPr>
          </a:lstStyle>
          <a:p>
            <a:pPr lvl="0"/>
            <a:r>
              <a:rPr lang="ru-RU" dirty="0"/>
              <a:t>Образец текста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6EA793FF-E36D-6432-E663-DED558FF151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82587" y="3648568"/>
            <a:ext cx="5039999" cy="2554545"/>
          </a:xfrm>
        </p:spPr>
        <p:txBody>
          <a:bodyPr wrap="square" anchor="ctr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600" spc="100" baseline="0">
                <a:solidFill>
                  <a:srgbClr val="00DA7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C98C77C1-A0C0-4BAA-3E3B-6B68751F43E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300282" y="6062777"/>
            <a:ext cx="5040000" cy="492443"/>
          </a:xfrm>
        </p:spPr>
        <p:txBody>
          <a:bodyPr vert="horz" wrap="square" lIns="0" tIns="0" rIns="0" bIns="0" rtlCol="0">
            <a:spAutoFit/>
          </a:bodyPr>
          <a:lstStyle>
            <a:lvl1pPr marL="0" indent="0">
              <a:buClr>
                <a:schemeClr val="accent2"/>
              </a:buClr>
              <a:buFont typeface="Arial" panose="020B0604020202020204" pitchFamily="34" charset="0"/>
              <a:buNone/>
              <a:defRPr lang="en-US" sz="3200" dirty="0">
                <a:latin typeface="YS Text Regular" pitchFamily="2" charset="-52"/>
              </a:defRPr>
            </a:lvl1pPr>
          </a:lstStyle>
          <a:p>
            <a:pPr lvl="0"/>
            <a:r>
              <a:rPr lang="ru-RU" dirty="0"/>
              <a:t>Образец текста</a:t>
            </a:r>
            <a:endParaRPr lang="en-US" dirty="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66476B78-8AD9-2E66-3F33-BED137A67AF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300281" y="3648568"/>
            <a:ext cx="5039999" cy="2554545"/>
          </a:xfrm>
        </p:spPr>
        <p:txBody>
          <a:bodyPr wrap="square" anchor="ctr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600" spc="100" baseline="0">
                <a:solidFill>
                  <a:srgbClr val="00DA7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6CC51D2-E61A-2A09-DA0F-B8C3D27E1C77}"/>
              </a:ext>
            </a:extLst>
          </p:cNvPr>
          <p:cNvGrpSpPr/>
          <p:nvPr userDrawn="1"/>
        </p:nvGrpSpPr>
        <p:grpSpPr>
          <a:xfrm>
            <a:off x="8538726" y="3320373"/>
            <a:ext cx="15843687" cy="1410654"/>
            <a:chOff x="5429250" y="2362205"/>
            <a:chExt cx="12858750" cy="1144888"/>
          </a:xfrm>
        </p:grpSpPr>
        <p:pic>
          <p:nvPicPr>
            <p:cNvPr id="9" name="Image 6" descr="preencoded.png">
              <a:extLst>
                <a:ext uri="{FF2B5EF4-FFF2-40B4-BE49-F238E27FC236}">
                  <a16:creationId xmlns:a16="http://schemas.microsoft.com/office/drawing/2014/main" id="{50D73432-860C-8D2A-9997-89E22F7373B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5429250" y="2362205"/>
              <a:ext cx="11028145" cy="392413"/>
            </a:xfrm>
            <a:prstGeom prst="rect">
              <a:avLst/>
            </a:prstGeom>
          </p:spPr>
        </p:pic>
        <p:pic>
          <p:nvPicPr>
            <p:cNvPr id="10" name="Image 7" descr="preencoded.png">
              <a:extLst>
                <a:ext uri="{FF2B5EF4-FFF2-40B4-BE49-F238E27FC236}">
                  <a16:creationId xmlns:a16="http://schemas.microsoft.com/office/drawing/2014/main" id="{983D9675-9C0D-416E-2B55-30CEFADBE24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8667750" y="3114680"/>
              <a:ext cx="9620250" cy="392413"/>
            </a:xfrm>
            <a:prstGeom prst="rect">
              <a:avLst/>
            </a:prstGeom>
          </p:spPr>
        </p:pic>
        <p:pic>
          <p:nvPicPr>
            <p:cNvPr id="11" name="Image 8" descr="preencoded.png">
              <a:extLst>
                <a:ext uri="{FF2B5EF4-FFF2-40B4-BE49-F238E27FC236}">
                  <a16:creationId xmlns:a16="http://schemas.microsoft.com/office/drawing/2014/main" id="{C7E49384-ABE6-DFAD-7791-07597C3E22D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/>
          </p:blipFill>
          <p:spPr>
            <a:xfrm>
              <a:off x="14458950" y="2781291"/>
              <a:ext cx="2140260" cy="151205"/>
            </a:xfrm>
            <a:prstGeom prst="rect">
              <a:avLst/>
            </a:prstGeom>
          </p:spPr>
        </p:pic>
      </p:grpSp>
      <p:pic>
        <p:nvPicPr>
          <p:cNvPr id="13" name="Graphic 12">
            <a:extLst>
              <a:ext uri="{FF2B5EF4-FFF2-40B4-BE49-F238E27FC236}">
                <a16:creationId xmlns:a16="http://schemas.microsoft.com/office/drawing/2014/main" id="{C25656F3-4806-5D05-C8E8-52CCA83BE5ED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16200000">
            <a:off x="21832853" y="6355613"/>
            <a:ext cx="4094345" cy="100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09391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Титульный слай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4">
            <a:extLst>
              <a:ext uri="{FF2B5EF4-FFF2-40B4-BE49-F238E27FC236}">
                <a16:creationId xmlns:a16="http://schemas.microsoft.com/office/drawing/2014/main" id="{471122E3-30A4-AE40-9C30-6E1FB020FB02}"/>
              </a:ext>
            </a:extLst>
          </p:cNvPr>
          <p:cNvGrpSpPr/>
          <p:nvPr userDrawn="1"/>
        </p:nvGrpSpPr>
        <p:grpSpPr>
          <a:xfrm>
            <a:off x="0" y="4076700"/>
            <a:ext cx="24382413" cy="9639301"/>
            <a:chOff x="-1251284" y="419100"/>
            <a:chExt cx="24382413" cy="9639301"/>
          </a:xfrm>
        </p:grpSpPr>
        <p:sp>
          <p:nvSpPr>
            <p:cNvPr id="17" name="Rectangle 12">
              <a:extLst>
                <a:ext uri="{FF2B5EF4-FFF2-40B4-BE49-F238E27FC236}">
                  <a16:creationId xmlns:a16="http://schemas.microsoft.com/office/drawing/2014/main" id="{E969A89E-4613-4B4D-98E2-395A6AE0D2F9}"/>
                </a:ext>
              </a:extLst>
            </p:cNvPr>
            <p:cNvSpPr/>
            <p:nvPr userDrawn="1"/>
          </p:nvSpPr>
          <p:spPr>
            <a:xfrm>
              <a:off x="13167360" y="4925291"/>
              <a:ext cx="8229600" cy="5133110"/>
            </a:xfrm>
            <a:prstGeom prst="rect">
              <a:avLst/>
            </a:prstGeom>
            <a:solidFill>
              <a:srgbClr val="D2DC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Rectangle 13">
              <a:extLst>
                <a:ext uri="{FF2B5EF4-FFF2-40B4-BE49-F238E27FC236}">
                  <a16:creationId xmlns:a16="http://schemas.microsoft.com/office/drawing/2014/main" id="{01C037FB-6346-0940-B317-D4E92B3391A9}"/>
                </a:ext>
              </a:extLst>
            </p:cNvPr>
            <p:cNvSpPr/>
            <p:nvPr userDrawn="1"/>
          </p:nvSpPr>
          <p:spPr>
            <a:xfrm>
              <a:off x="-1251284" y="7965989"/>
              <a:ext cx="9480884" cy="2092411"/>
            </a:xfrm>
            <a:prstGeom prst="rect">
              <a:avLst/>
            </a:prstGeom>
            <a:solidFill>
              <a:srgbClr val="D2DCD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grpSp>
          <p:nvGrpSpPr>
            <p:cNvPr id="20" name="Group 11">
              <a:extLst>
                <a:ext uri="{FF2B5EF4-FFF2-40B4-BE49-F238E27FC236}">
                  <a16:creationId xmlns:a16="http://schemas.microsoft.com/office/drawing/2014/main" id="{EC0BC477-E768-C546-BC33-0A001A0CA2B7}"/>
                </a:ext>
              </a:extLst>
            </p:cNvPr>
            <p:cNvGrpSpPr/>
            <p:nvPr userDrawn="1"/>
          </p:nvGrpSpPr>
          <p:grpSpPr>
            <a:xfrm>
              <a:off x="2693731" y="419100"/>
              <a:ext cx="20437398" cy="9639300"/>
              <a:chOff x="2693731" y="419100"/>
              <a:chExt cx="20437398" cy="9639300"/>
            </a:xfrm>
          </p:grpSpPr>
          <p:pic>
            <p:nvPicPr>
              <p:cNvPr id="21" name="Рисунок 3">
                <a:extLst>
                  <a:ext uri="{FF2B5EF4-FFF2-40B4-BE49-F238E27FC236}">
                    <a16:creationId xmlns:a16="http://schemas.microsoft.com/office/drawing/2014/main" id="{28F0F5B8-EB69-B844-8681-4CA41E5C8B6F}"/>
                  </a:ext>
                </a:extLst>
              </p:cNvPr>
              <p:cNvPicPr>
                <a:picLocks noChangeAspect="1"/>
              </p:cNvPicPr>
              <p:nvPr userDrawn="1"/>
            </p:nvPicPr>
            <p:blipFill rotWithShape="1">
              <a:blip r:embed="rId2"/>
              <a:srcRect b="36612"/>
              <a:stretch/>
            </p:blipFill>
            <p:spPr>
              <a:xfrm>
                <a:off x="2693731" y="419100"/>
                <a:ext cx="15206784" cy="9639300"/>
              </a:xfrm>
              <a:prstGeom prst="rect">
                <a:avLst/>
              </a:prstGeom>
            </p:spPr>
          </p:pic>
          <p:pic>
            <p:nvPicPr>
              <p:cNvPr id="22" name="Рисунок 5">
                <a:extLst>
                  <a:ext uri="{FF2B5EF4-FFF2-40B4-BE49-F238E27FC236}">
                    <a16:creationId xmlns:a16="http://schemas.microsoft.com/office/drawing/2014/main" id="{23FEA8CA-E807-9D4A-A196-194AA5E042D3}"/>
                  </a:ext>
                </a:extLst>
              </p:cNvPr>
              <p:cNvPicPr>
                <a:picLocks noChangeAspect="1"/>
              </p:cNvPicPr>
              <p:nvPr userDrawn="1"/>
            </p:nvPicPr>
            <p:blipFill rotWithShape="1">
              <a:blip r:embed="rId3"/>
              <a:srcRect l="-1" r="63676" b="35879"/>
              <a:stretch/>
            </p:blipFill>
            <p:spPr>
              <a:xfrm>
                <a:off x="17607432" y="813855"/>
                <a:ext cx="5523697" cy="9244545"/>
              </a:xfrm>
              <a:prstGeom prst="rect">
                <a:avLst/>
              </a:prstGeom>
            </p:spPr>
          </p:pic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C79D0F6-209E-4250-8240-2B8427B6FA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363" y="399221"/>
            <a:ext cx="23712461" cy="1430263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>
              <a:defRPr lang="ru-RU" sz="11500" dirty="0"/>
            </a:lvl1pPr>
          </a:lstStyle>
          <a:p>
            <a:pPr lvl="0">
              <a:lnSpc>
                <a:spcPct val="80000"/>
              </a:lnSpc>
            </a:pPr>
            <a:r>
              <a:rPr lang="en-GB"/>
              <a:t>Click to edit Master title style</a:t>
            </a:r>
            <a:endParaRPr lang="ru-RU" dirty="0"/>
          </a:p>
        </p:txBody>
      </p:sp>
      <p:pic>
        <p:nvPicPr>
          <p:cNvPr id="18" name="Graphic 4">
            <a:extLst>
              <a:ext uri="{FF2B5EF4-FFF2-40B4-BE49-F238E27FC236}">
                <a16:creationId xmlns:a16="http://schemas.microsoft.com/office/drawing/2014/main" id="{1C3CACC0-1129-F149-BBF0-93A1FF2AB36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120195" y="12711225"/>
            <a:ext cx="4094345" cy="100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93934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Текст колонками с иконками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ext Placeholder 3">
            <a:extLst>
              <a:ext uri="{FF2B5EF4-FFF2-40B4-BE49-F238E27FC236}">
                <a16:creationId xmlns:a16="http://schemas.microsoft.com/office/drawing/2014/main" id="{4B833F43-6D18-4148-8881-BC961627BDF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2588" y="9982695"/>
            <a:ext cx="5040000" cy="492443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en-US" sz="3200" dirty="0">
                <a:latin typeface="YS Text Regular" pitchFamily="2" charset="-52"/>
              </a:defRPr>
            </a:lvl1pPr>
          </a:lstStyle>
          <a:p>
            <a:pPr marL="457200" lvl="0" indent="-457200">
              <a:buClr>
                <a:srgbClr val="00DA72"/>
              </a:buClr>
              <a:buSzPct val="9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ru-RU" dirty="0"/>
              <a:t>Образец текста</a:t>
            </a:r>
            <a:endParaRPr lang="en-US" dirty="0"/>
          </a:p>
        </p:txBody>
      </p:sp>
      <p:sp>
        <p:nvSpPr>
          <p:cNvPr id="58" name="Text Placeholder 3">
            <a:extLst>
              <a:ext uri="{FF2B5EF4-FFF2-40B4-BE49-F238E27FC236}">
                <a16:creationId xmlns:a16="http://schemas.microsoft.com/office/drawing/2014/main" id="{987DEECF-B8B6-4905-9A10-7A9FBC5C740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00282" y="9982696"/>
            <a:ext cx="5040000" cy="492443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en-US" sz="3200" dirty="0">
                <a:latin typeface="YS Text Regular" pitchFamily="2" charset="-52"/>
              </a:defRPr>
            </a:lvl1pPr>
          </a:lstStyle>
          <a:p>
            <a:pPr marL="457200" lvl="0" indent="-457200">
              <a:buClr>
                <a:srgbClr val="00DA72"/>
              </a:buClr>
              <a:buSzPct val="9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ru-RU" dirty="0"/>
              <a:t>Образец текста</a:t>
            </a:r>
            <a:endParaRPr lang="en-US" dirty="0"/>
          </a:p>
        </p:txBody>
      </p:sp>
      <p:sp>
        <p:nvSpPr>
          <p:cNvPr id="60" name="Text Placeholder 3">
            <a:extLst>
              <a:ext uri="{FF2B5EF4-FFF2-40B4-BE49-F238E27FC236}">
                <a16:creationId xmlns:a16="http://schemas.microsoft.com/office/drawing/2014/main" id="{E5DF0DAB-42FC-4031-B88D-44DF7921689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2217976" y="9982696"/>
            <a:ext cx="5040000" cy="492443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en-US" sz="3200" dirty="0">
                <a:latin typeface="YS Text Regular" pitchFamily="2" charset="-52"/>
              </a:defRPr>
            </a:lvl1pPr>
          </a:lstStyle>
          <a:p>
            <a:pPr marL="457200" lvl="0" indent="-457200">
              <a:buClr>
                <a:srgbClr val="00DA72"/>
              </a:buClr>
              <a:buSzPct val="9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ru-RU" dirty="0"/>
              <a:t>Образец текста</a:t>
            </a:r>
            <a:endParaRPr lang="en-US" dirty="0"/>
          </a:p>
        </p:txBody>
      </p:sp>
      <p:sp>
        <p:nvSpPr>
          <p:cNvPr id="67" name="Title Placeholder 1">
            <a:extLst>
              <a:ext uri="{FF2B5EF4-FFF2-40B4-BE49-F238E27FC236}">
                <a16:creationId xmlns:a16="http://schemas.microsoft.com/office/drawing/2014/main" id="{4DEE4E95-DCEB-4645-8444-5D08E0E9F3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546" y="382242"/>
            <a:ext cx="17783367" cy="2302169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marL="0" lvl="0"/>
            <a:r>
              <a:rPr lang="ru-RU" dirty="0"/>
              <a:t>Образец</a:t>
            </a:r>
            <a:br>
              <a:rPr lang="ru-RU" dirty="0"/>
            </a:br>
            <a:r>
              <a:rPr lang="ru-RU" dirty="0"/>
              <a:t>заголовка</a:t>
            </a:r>
            <a:endParaRPr lang="en-US" dirty="0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A00EC121-EEB5-7780-15FD-9B3C034EE53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8135669" y="9911892"/>
            <a:ext cx="5040000" cy="492443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en-US" sz="3200" dirty="0">
                <a:latin typeface="YS Text Regular" pitchFamily="2" charset="-52"/>
              </a:defRPr>
            </a:lvl1pPr>
          </a:lstStyle>
          <a:p>
            <a:pPr marL="457200" lvl="0" indent="-457200">
              <a:buClr>
                <a:srgbClr val="00DA72"/>
              </a:buClr>
              <a:buSzPct val="9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ru-RU" dirty="0"/>
              <a:t>Образец текста</a:t>
            </a:r>
            <a:endParaRPr lang="en-US" dirty="0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C25656F3-4806-5D05-C8E8-52CCA83BE5E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6200000">
            <a:off x="21832853" y="6355613"/>
            <a:ext cx="4094345" cy="1004775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8AC9903-0885-E493-8EED-FAB9FFC25A30}"/>
              </a:ext>
            </a:extLst>
          </p:cNvPr>
          <p:cNvGrpSpPr/>
          <p:nvPr userDrawn="1"/>
        </p:nvGrpSpPr>
        <p:grpSpPr>
          <a:xfrm>
            <a:off x="3317022" y="4807788"/>
            <a:ext cx="20060616" cy="1609850"/>
            <a:chOff x="3257550" y="3590934"/>
            <a:chExt cx="14266645" cy="1144888"/>
          </a:xfrm>
        </p:grpSpPr>
        <p:pic>
          <p:nvPicPr>
            <p:cNvPr id="4" name="Image 6" descr="preencoded.png">
              <a:extLst>
                <a:ext uri="{FF2B5EF4-FFF2-40B4-BE49-F238E27FC236}">
                  <a16:creationId xmlns:a16="http://schemas.microsoft.com/office/drawing/2014/main" id="{49EAC945-A345-201A-F813-772B7BBD67A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3257550" y="3590934"/>
              <a:ext cx="11028145" cy="392413"/>
            </a:xfrm>
            <a:prstGeom prst="rect">
              <a:avLst/>
            </a:prstGeom>
          </p:spPr>
        </p:pic>
        <p:pic>
          <p:nvPicPr>
            <p:cNvPr id="14" name="Image 7" descr="preencoded.png">
              <a:extLst>
                <a:ext uri="{FF2B5EF4-FFF2-40B4-BE49-F238E27FC236}">
                  <a16:creationId xmlns:a16="http://schemas.microsoft.com/office/drawing/2014/main" id="{B443E792-A47A-496F-F2D1-F8891B96C6E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/>
          </p:blipFill>
          <p:spPr>
            <a:xfrm>
              <a:off x="6496050" y="4343409"/>
              <a:ext cx="11028145" cy="392413"/>
            </a:xfrm>
            <a:prstGeom prst="rect">
              <a:avLst/>
            </a:prstGeom>
          </p:spPr>
        </p:pic>
        <p:pic>
          <p:nvPicPr>
            <p:cNvPr id="15" name="Image 8" descr="preencoded.png">
              <a:extLst>
                <a:ext uri="{FF2B5EF4-FFF2-40B4-BE49-F238E27FC236}">
                  <a16:creationId xmlns:a16="http://schemas.microsoft.com/office/drawing/2014/main" id="{137DD94F-6B3E-2AFF-4C7F-506924979C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/>
          </p:blipFill>
          <p:spPr>
            <a:xfrm>
              <a:off x="12287250" y="4010016"/>
              <a:ext cx="2140260" cy="151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9737997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тбивка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F34FCE5F-E0EF-4DB3-A0EA-6686979DE3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366" y="399221"/>
            <a:ext cx="13176000" cy="2846036"/>
          </a:xfrm>
          <a:noFill/>
        </p:spPr>
        <p:txBody>
          <a:bodyPr/>
          <a:lstStyle>
            <a:lvl1pPr>
              <a:lnSpc>
                <a:spcPct val="80000"/>
              </a:lnSpc>
              <a:defRPr sz="11500" spc="150" baseline="0"/>
            </a:lvl1pPr>
          </a:lstStyle>
          <a:p>
            <a:r>
              <a:rPr lang="en-GB"/>
              <a:t>Click to edit Master title style</a:t>
            </a:r>
            <a:endParaRPr lang="ru-RU" dirty="0"/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08B26424-471E-4BDA-80AC-B3D6C2CE5092}"/>
              </a:ext>
            </a:extLst>
          </p:cNvPr>
          <p:cNvSpPr/>
          <p:nvPr/>
        </p:nvSpPr>
        <p:spPr>
          <a:xfrm>
            <a:off x="13756795" y="1465886"/>
            <a:ext cx="10238098" cy="10241038"/>
          </a:xfrm>
          <a:custGeom>
            <a:avLst/>
            <a:gdLst>
              <a:gd name="connsiteX0" fmla="*/ 0 w 10238098"/>
              <a:gd name="connsiteY0" fmla="*/ 5120881 h 10241038"/>
              <a:gd name="connsiteX1" fmla="*/ 5119039 w 10238098"/>
              <a:gd name="connsiteY1" fmla="*/ 10241038 h 10241038"/>
              <a:gd name="connsiteX2" fmla="*/ 10238098 w 10238098"/>
              <a:gd name="connsiteY2" fmla="*/ 5120881 h 10241038"/>
              <a:gd name="connsiteX3" fmla="*/ 5120363 w 10238098"/>
              <a:gd name="connsiteY3" fmla="*/ 0 h 10241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238098" h="10241038">
                <a:moveTo>
                  <a:pt x="0" y="5120881"/>
                </a:moveTo>
                <a:cubicBezTo>
                  <a:pt x="0" y="7948662"/>
                  <a:pt x="2291885" y="10241038"/>
                  <a:pt x="5119039" y="10241038"/>
                </a:cubicBezTo>
                <a:cubicBezTo>
                  <a:pt x="7946234" y="10241038"/>
                  <a:pt x="10238098" y="7948662"/>
                  <a:pt x="10238098" y="5120881"/>
                </a:cubicBezTo>
                <a:cubicBezTo>
                  <a:pt x="10238098" y="2293121"/>
                  <a:pt x="7947557" y="0"/>
                  <a:pt x="5120363" y="0"/>
                </a:cubicBezTo>
              </a:path>
            </a:pathLst>
          </a:custGeom>
          <a:noFill/>
          <a:ln w="17104" cap="flat">
            <a:solidFill>
              <a:srgbClr val="00DA72"/>
            </a:solidFill>
            <a:prstDash val="solid"/>
            <a:miter/>
          </a:ln>
        </p:spPr>
        <p:txBody>
          <a:bodyPr rtlCol="0" anchor="ctr"/>
          <a:lstStyle/>
          <a:p>
            <a:pPr lvl="0"/>
            <a:endParaRPr lang="ru-RU"/>
          </a:p>
        </p:txBody>
      </p:sp>
      <p:sp>
        <p:nvSpPr>
          <p:cNvPr id="99" name="Freeform: Shape 98">
            <a:extLst>
              <a:ext uri="{FF2B5EF4-FFF2-40B4-BE49-F238E27FC236}">
                <a16:creationId xmlns:a16="http://schemas.microsoft.com/office/drawing/2014/main" id="{271EA5CF-6719-4749-95A2-1AA54620360B}"/>
              </a:ext>
            </a:extLst>
          </p:cNvPr>
          <p:cNvSpPr/>
          <p:nvPr/>
        </p:nvSpPr>
        <p:spPr>
          <a:xfrm>
            <a:off x="14196439" y="3792135"/>
            <a:ext cx="9798456" cy="6036555"/>
          </a:xfrm>
          <a:custGeom>
            <a:avLst/>
            <a:gdLst>
              <a:gd name="connsiteX0" fmla="*/ 9740520 w 9798456"/>
              <a:gd name="connsiteY0" fmla="*/ 312923 h 6036555"/>
              <a:gd name="connsiteX1" fmla="*/ 4152522 w 9798456"/>
              <a:gd name="connsiteY1" fmla="*/ 1681492 h 6036555"/>
              <a:gd name="connsiteX2" fmla="*/ 57932 w 9798456"/>
              <a:gd name="connsiteY2" fmla="*/ 5723645 h 6036555"/>
              <a:gd name="connsiteX3" fmla="*/ 5645909 w 9798456"/>
              <a:gd name="connsiteY3" fmla="*/ 4355077 h 6036555"/>
              <a:gd name="connsiteX4" fmla="*/ 9740520 w 9798456"/>
              <a:gd name="connsiteY4" fmla="*/ 312923 h 60365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798456" h="6036555">
                <a:moveTo>
                  <a:pt x="9740520" y="312923"/>
                </a:moveTo>
                <a:cubicBezTo>
                  <a:pt x="9328152" y="-425359"/>
                  <a:pt x="6826319" y="187350"/>
                  <a:pt x="4152522" y="1681492"/>
                </a:cubicBezTo>
                <a:cubicBezTo>
                  <a:pt x="1478766" y="3175613"/>
                  <a:pt x="-354437" y="4985364"/>
                  <a:pt x="57932" y="5723645"/>
                </a:cubicBezTo>
                <a:cubicBezTo>
                  <a:pt x="470300" y="6461906"/>
                  <a:pt x="2972132" y="5849198"/>
                  <a:pt x="5645909" y="4355077"/>
                </a:cubicBezTo>
                <a:cubicBezTo>
                  <a:pt x="8319686" y="2860935"/>
                  <a:pt x="10152909" y="1051205"/>
                  <a:pt x="9740520" y="312923"/>
                </a:cubicBezTo>
                <a:close/>
              </a:path>
            </a:pathLst>
          </a:custGeom>
          <a:noFill/>
          <a:ln w="17104" cap="flat">
            <a:solidFill>
              <a:srgbClr val="00DA72"/>
            </a:solidFill>
            <a:prstDash val="solid"/>
            <a:miter/>
          </a:ln>
        </p:spPr>
        <p:txBody>
          <a:bodyPr rtlCol="0" anchor="ctr"/>
          <a:lstStyle/>
          <a:p>
            <a:pPr lvl="0"/>
            <a:endParaRPr lang="ru-RU"/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BE16756D-0C7E-485D-93C6-BCD78C6A696D}"/>
              </a:ext>
            </a:extLst>
          </p:cNvPr>
          <p:cNvSpPr/>
          <p:nvPr/>
        </p:nvSpPr>
        <p:spPr>
          <a:xfrm>
            <a:off x="19795046" y="11569541"/>
            <a:ext cx="109092" cy="109123"/>
          </a:xfrm>
          <a:custGeom>
            <a:avLst/>
            <a:gdLst>
              <a:gd name="connsiteX0" fmla="*/ 27101 w 109092"/>
              <a:gd name="connsiteY0" fmla="*/ 101709 h 109123"/>
              <a:gd name="connsiteX1" fmla="*/ 7418 w 109092"/>
              <a:gd name="connsiteY1" fmla="*/ 27114 h 109123"/>
              <a:gd name="connsiteX2" fmla="*/ 81997 w 109092"/>
              <a:gd name="connsiteY2" fmla="*/ 7404 h 109123"/>
              <a:gd name="connsiteX3" fmla="*/ 101660 w 109092"/>
              <a:gd name="connsiteY3" fmla="*/ 82021 h 109123"/>
              <a:gd name="connsiteX4" fmla="*/ 27101 w 109092"/>
              <a:gd name="connsiteY4" fmla="*/ 101709 h 109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9092" h="109123">
                <a:moveTo>
                  <a:pt x="27101" y="101709"/>
                </a:moveTo>
                <a:cubicBezTo>
                  <a:pt x="1070" y="86550"/>
                  <a:pt x="-7738" y="53150"/>
                  <a:pt x="7418" y="27114"/>
                </a:cubicBezTo>
                <a:cubicBezTo>
                  <a:pt x="22552" y="1077"/>
                  <a:pt x="55966" y="-7734"/>
                  <a:pt x="81997" y="7404"/>
                </a:cubicBezTo>
                <a:cubicBezTo>
                  <a:pt x="108028" y="22585"/>
                  <a:pt x="116837" y="55984"/>
                  <a:pt x="101660" y="82021"/>
                </a:cubicBezTo>
                <a:cubicBezTo>
                  <a:pt x="86525" y="108037"/>
                  <a:pt x="53112" y="116868"/>
                  <a:pt x="27101" y="101709"/>
                </a:cubicBezTo>
                <a:close/>
              </a:path>
            </a:pathLst>
          </a:custGeom>
          <a:solidFill>
            <a:srgbClr val="00DA72"/>
          </a:solidFill>
          <a:ln w="2066" cap="flat">
            <a:solidFill>
              <a:srgbClr val="00DA72"/>
            </a:solidFill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D1975BB6-E285-4AB2-91AA-3EED6D4F548E}"/>
              </a:ext>
            </a:extLst>
          </p:cNvPr>
          <p:cNvSpPr/>
          <p:nvPr/>
        </p:nvSpPr>
        <p:spPr>
          <a:xfrm>
            <a:off x="13688236" y="7482288"/>
            <a:ext cx="356350" cy="356432"/>
          </a:xfrm>
          <a:custGeom>
            <a:avLst/>
            <a:gdLst>
              <a:gd name="connsiteX0" fmla="*/ 208497 w 356350"/>
              <a:gd name="connsiteY0" fmla="*/ 353803 h 356432"/>
              <a:gd name="connsiteX1" fmla="*/ 2623 w 356350"/>
              <a:gd name="connsiteY1" fmla="*/ 208541 h 356432"/>
              <a:gd name="connsiteX2" fmla="*/ 147874 w 356350"/>
              <a:gd name="connsiteY2" fmla="*/ 2623 h 356432"/>
              <a:gd name="connsiteX3" fmla="*/ 353727 w 356350"/>
              <a:gd name="connsiteY3" fmla="*/ 147885 h 356432"/>
              <a:gd name="connsiteX4" fmla="*/ 208497 w 356350"/>
              <a:gd name="connsiteY4" fmla="*/ 353803 h 356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6350" h="356432">
                <a:moveTo>
                  <a:pt x="208497" y="353803"/>
                </a:moveTo>
                <a:cubicBezTo>
                  <a:pt x="111546" y="370554"/>
                  <a:pt x="19391" y="305513"/>
                  <a:pt x="2623" y="208541"/>
                </a:cubicBezTo>
                <a:cubicBezTo>
                  <a:pt x="-14104" y="111569"/>
                  <a:pt x="50923" y="19375"/>
                  <a:pt x="147874" y="2623"/>
                </a:cubicBezTo>
                <a:cubicBezTo>
                  <a:pt x="244825" y="-14107"/>
                  <a:pt x="336979" y="50933"/>
                  <a:pt x="353727" y="147885"/>
                </a:cubicBezTo>
                <a:cubicBezTo>
                  <a:pt x="370454" y="244857"/>
                  <a:pt x="305448" y="337052"/>
                  <a:pt x="208497" y="353803"/>
                </a:cubicBezTo>
                <a:close/>
              </a:path>
            </a:pathLst>
          </a:custGeom>
          <a:solidFill>
            <a:srgbClr val="00DA72"/>
          </a:solidFill>
          <a:ln w="2066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id="{6C9C90A0-B5CD-426B-A2E7-8802B6C97A86}"/>
              </a:ext>
            </a:extLst>
          </p:cNvPr>
          <p:cNvSpPr/>
          <p:nvPr/>
        </p:nvSpPr>
        <p:spPr>
          <a:xfrm>
            <a:off x="13804344" y="7830790"/>
            <a:ext cx="236115" cy="236145"/>
          </a:xfrm>
          <a:custGeom>
            <a:avLst/>
            <a:gdLst>
              <a:gd name="connsiteX0" fmla="*/ 138145 w 236115"/>
              <a:gd name="connsiteY0" fmla="*/ 234402 h 236145"/>
              <a:gd name="connsiteX1" fmla="*/ 1743 w 236115"/>
              <a:gd name="connsiteY1" fmla="*/ 138175 h 236145"/>
              <a:gd name="connsiteX2" fmla="*/ 97971 w 236115"/>
              <a:gd name="connsiteY2" fmla="*/ 1744 h 236145"/>
              <a:gd name="connsiteX3" fmla="*/ 234373 w 236115"/>
              <a:gd name="connsiteY3" fmla="*/ 97971 h 236145"/>
              <a:gd name="connsiteX4" fmla="*/ 138145 w 236115"/>
              <a:gd name="connsiteY4" fmla="*/ 234402 h 236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6115" h="236145">
                <a:moveTo>
                  <a:pt x="138145" y="234402"/>
                </a:moveTo>
                <a:cubicBezTo>
                  <a:pt x="73904" y="245508"/>
                  <a:pt x="12847" y="202409"/>
                  <a:pt x="1743" y="138175"/>
                </a:cubicBezTo>
                <a:cubicBezTo>
                  <a:pt x="-9360" y="73899"/>
                  <a:pt x="33730" y="12829"/>
                  <a:pt x="97971" y="1744"/>
                </a:cubicBezTo>
                <a:cubicBezTo>
                  <a:pt x="162233" y="-9362"/>
                  <a:pt x="223290" y="33737"/>
                  <a:pt x="234373" y="97971"/>
                </a:cubicBezTo>
                <a:cubicBezTo>
                  <a:pt x="245476" y="162226"/>
                  <a:pt x="202386" y="223317"/>
                  <a:pt x="138145" y="234402"/>
                </a:cubicBezTo>
                <a:close/>
              </a:path>
            </a:pathLst>
          </a:custGeom>
          <a:solidFill>
            <a:srgbClr val="00DA72"/>
          </a:solidFill>
          <a:ln w="2066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65" name="Freeform: Shape 64">
            <a:extLst>
              <a:ext uri="{FF2B5EF4-FFF2-40B4-BE49-F238E27FC236}">
                <a16:creationId xmlns:a16="http://schemas.microsoft.com/office/drawing/2014/main" id="{4AE7A80D-7085-46A6-906D-7D9ED575C04A}"/>
              </a:ext>
            </a:extLst>
          </p:cNvPr>
          <p:cNvSpPr/>
          <p:nvPr/>
        </p:nvSpPr>
        <p:spPr>
          <a:xfrm>
            <a:off x="13909496" y="8054817"/>
            <a:ext cx="162193" cy="162242"/>
          </a:xfrm>
          <a:custGeom>
            <a:avLst/>
            <a:gdLst>
              <a:gd name="connsiteX0" fmla="*/ 94898 w 162193"/>
              <a:gd name="connsiteY0" fmla="*/ 161055 h 162242"/>
              <a:gd name="connsiteX1" fmla="*/ 1193 w 162193"/>
              <a:gd name="connsiteY1" fmla="*/ 94939 h 162242"/>
              <a:gd name="connsiteX2" fmla="*/ 67295 w 162193"/>
              <a:gd name="connsiteY2" fmla="*/ 1193 h 162242"/>
              <a:gd name="connsiteX3" fmla="*/ 161000 w 162193"/>
              <a:gd name="connsiteY3" fmla="*/ 67309 h 162242"/>
              <a:gd name="connsiteX4" fmla="*/ 94898 w 162193"/>
              <a:gd name="connsiteY4" fmla="*/ 161055 h 162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193" h="162242">
                <a:moveTo>
                  <a:pt x="94898" y="161055"/>
                </a:moveTo>
                <a:cubicBezTo>
                  <a:pt x="50754" y="168645"/>
                  <a:pt x="8822" y="139071"/>
                  <a:pt x="1193" y="94939"/>
                </a:cubicBezTo>
                <a:cubicBezTo>
                  <a:pt x="-6416" y="50785"/>
                  <a:pt x="23172" y="8824"/>
                  <a:pt x="67295" y="1193"/>
                </a:cubicBezTo>
                <a:cubicBezTo>
                  <a:pt x="111439" y="-6417"/>
                  <a:pt x="153370" y="23177"/>
                  <a:pt x="161000" y="67309"/>
                </a:cubicBezTo>
                <a:cubicBezTo>
                  <a:pt x="168609" y="111463"/>
                  <a:pt x="139042" y="153424"/>
                  <a:pt x="94898" y="161055"/>
                </a:cubicBezTo>
                <a:close/>
              </a:path>
            </a:pathLst>
          </a:custGeom>
          <a:solidFill>
            <a:srgbClr val="00DA72"/>
          </a:solidFill>
          <a:ln w="2066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D648E81E-616F-4AD6-8ADD-77A536C94A41}"/>
              </a:ext>
            </a:extLst>
          </p:cNvPr>
          <p:cNvSpPr/>
          <p:nvPr/>
        </p:nvSpPr>
        <p:spPr>
          <a:xfrm>
            <a:off x="13980529" y="8209240"/>
            <a:ext cx="90013" cy="90041"/>
          </a:xfrm>
          <a:custGeom>
            <a:avLst/>
            <a:gdLst>
              <a:gd name="connsiteX0" fmla="*/ 52667 w 90013"/>
              <a:gd name="connsiteY0" fmla="*/ 89376 h 90041"/>
              <a:gd name="connsiteX1" fmla="*/ 666 w 90013"/>
              <a:gd name="connsiteY1" fmla="*/ 52667 h 90041"/>
              <a:gd name="connsiteX2" fmla="*/ 37346 w 90013"/>
              <a:gd name="connsiteY2" fmla="*/ 655 h 90041"/>
              <a:gd name="connsiteX3" fmla="*/ 89347 w 90013"/>
              <a:gd name="connsiteY3" fmla="*/ 37384 h 90041"/>
              <a:gd name="connsiteX4" fmla="*/ 52646 w 90013"/>
              <a:gd name="connsiteY4" fmla="*/ 89396 h 90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013" h="90041">
                <a:moveTo>
                  <a:pt x="52667" y="89376"/>
                </a:moveTo>
                <a:cubicBezTo>
                  <a:pt x="28186" y="93615"/>
                  <a:pt x="4905" y="77174"/>
                  <a:pt x="666" y="52667"/>
                </a:cubicBezTo>
                <a:cubicBezTo>
                  <a:pt x="-3573" y="28202"/>
                  <a:pt x="12865" y="4895"/>
                  <a:pt x="37346" y="655"/>
                </a:cubicBezTo>
                <a:cubicBezTo>
                  <a:pt x="61826" y="-3543"/>
                  <a:pt x="85108" y="12877"/>
                  <a:pt x="89347" y="37384"/>
                </a:cubicBezTo>
                <a:cubicBezTo>
                  <a:pt x="93585" y="61870"/>
                  <a:pt x="77168" y="85157"/>
                  <a:pt x="52646" y="89396"/>
                </a:cubicBezTo>
                <a:close/>
              </a:path>
            </a:pathLst>
          </a:custGeom>
          <a:solidFill>
            <a:srgbClr val="00DA72"/>
          </a:solidFill>
          <a:ln w="2066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B5A53C2E-984A-4BD4-8E1E-1FE3A37E4806}"/>
              </a:ext>
            </a:extLst>
          </p:cNvPr>
          <p:cNvSpPr/>
          <p:nvPr/>
        </p:nvSpPr>
        <p:spPr>
          <a:xfrm>
            <a:off x="19795046" y="1502601"/>
            <a:ext cx="109092" cy="109121"/>
          </a:xfrm>
          <a:custGeom>
            <a:avLst/>
            <a:gdLst>
              <a:gd name="connsiteX0" fmla="*/ 27101 w 109092"/>
              <a:gd name="connsiteY0" fmla="*/ 101702 h 109121"/>
              <a:gd name="connsiteX1" fmla="*/ 7418 w 109092"/>
              <a:gd name="connsiteY1" fmla="*/ 27127 h 109121"/>
              <a:gd name="connsiteX2" fmla="*/ 81997 w 109092"/>
              <a:gd name="connsiteY2" fmla="*/ 7418 h 109121"/>
              <a:gd name="connsiteX3" fmla="*/ 101660 w 109092"/>
              <a:gd name="connsiteY3" fmla="*/ 82014 h 109121"/>
              <a:gd name="connsiteX4" fmla="*/ 27101 w 109092"/>
              <a:gd name="connsiteY4" fmla="*/ 101702 h 109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9092" h="109121">
                <a:moveTo>
                  <a:pt x="27101" y="101702"/>
                </a:moveTo>
                <a:cubicBezTo>
                  <a:pt x="1070" y="86543"/>
                  <a:pt x="-7738" y="53144"/>
                  <a:pt x="7418" y="27127"/>
                </a:cubicBezTo>
                <a:cubicBezTo>
                  <a:pt x="22552" y="1069"/>
                  <a:pt x="55966" y="-7741"/>
                  <a:pt x="81997" y="7418"/>
                </a:cubicBezTo>
                <a:cubicBezTo>
                  <a:pt x="108028" y="22577"/>
                  <a:pt x="116837" y="55956"/>
                  <a:pt x="101660" y="82014"/>
                </a:cubicBezTo>
                <a:cubicBezTo>
                  <a:pt x="86525" y="108051"/>
                  <a:pt x="53112" y="116861"/>
                  <a:pt x="27101" y="101702"/>
                </a:cubicBezTo>
                <a:close/>
              </a:path>
            </a:pathLst>
          </a:custGeom>
          <a:solidFill>
            <a:srgbClr val="00DA72"/>
          </a:solidFill>
          <a:ln w="2066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7BE25F9C-52CC-478B-B0AC-5ED3CC71B2D2}"/>
              </a:ext>
            </a:extLst>
          </p:cNvPr>
          <p:cNvSpPr/>
          <p:nvPr/>
        </p:nvSpPr>
        <p:spPr>
          <a:xfrm>
            <a:off x="13711354" y="6542124"/>
            <a:ext cx="109092" cy="109121"/>
          </a:xfrm>
          <a:custGeom>
            <a:avLst/>
            <a:gdLst>
              <a:gd name="connsiteX0" fmla="*/ 27101 w 109092"/>
              <a:gd name="connsiteY0" fmla="*/ 101702 h 109121"/>
              <a:gd name="connsiteX1" fmla="*/ 7418 w 109092"/>
              <a:gd name="connsiteY1" fmla="*/ 27127 h 109121"/>
              <a:gd name="connsiteX2" fmla="*/ 81997 w 109092"/>
              <a:gd name="connsiteY2" fmla="*/ 7419 h 109121"/>
              <a:gd name="connsiteX3" fmla="*/ 101660 w 109092"/>
              <a:gd name="connsiteY3" fmla="*/ 82014 h 109121"/>
              <a:gd name="connsiteX4" fmla="*/ 27101 w 109092"/>
              <a:gd name="connsiteY4" fmla="*/ 101702 h 109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9092" h="109121">
                <a:moveTo>
                  <a:pt x="27101" y="101702"/>
                </a:moveTo>
                <a:cubicBezTo>
                  <a:pt x="1070" y="86564"/>
                  <a:pt x="-7738" y="53164"/>
                  <a:pt x="7418" y="27127"/>
                </a:cubicBezTo>
                <a:cubicBezTo>
                  <a:pt x="22553" y="1069"/>
                  <a:pt x="55966" y="-7741"/>
                  <a:pt x="81997" y="7419"/>
                </a:cubicBezTo>
                <a:cubicBezTo>
                  <a:pt x="108028" y="22577"/>
                  <a:pt x="116837" y="55977"/>
                  <a:pt x="101660" y="82014"/>
                </a:cubicBezTo>
                <a:cubicBezTo>
                  <a:pt x="86525" y="108051"/>
                  <a:pt x="53133" y="116861"/>
                  <a:pt x="27101" y="101702"/>
                </a:cubicBezTo>
                <a:close/>
              </a:path>
            </a:pathLst>
          </a:custGeom>
          <a:solidFill>
            <a:srgbClr val="00DA72"/>
          </a:solidFill>
          <a:ln w="2066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69" name="Freeform: Shape 68">
            <a:extLst>
              <a:ext uri="{FF2B5EF4-FFF2-40B4-BE49-F238E27FC236}">
                <a16:creationId xmlns:a16="http://schemas.microsoft.com/office/drawing/2014/main" id="{B83BB290-3FA5-4BF4-A8ED-A326AB6F2112}"/>
              </a:ext>
            </a:extLst>
          </p:cNvPr>
          <p:cNvSpPr/>
          <p:nvPr/>
        </p:nvSpPr>
        <p:spPr>
          <a:xfrm>
            <a:off x="20084111" y="11492430"/>
            <a:ext cx="109087" cy="109131"/>
          </a:xfrm>
          <a:custGeom>
            <a:avLst/>
            <a:gdLst>
              <a:gd name="connsiteX0" fmla="*/ 27091 w 109087"/>
              <a:gd name="connsiteY0" fmla="*/ 101702 h 109131"/>
              <a:gd name="connsiteX1" fmla="*/ 7427 w 109087"/>
              <a:gd name="connsiteY1" fmla="*/ 27127 h 109131"/>
              <a:gd name="connsiteX2" fmla="*/ 81986 w 109087"/>
              <a:gd name="connsiteY2" fmla="*/ 7418 h 109131"/>
              <a:gd name="connsiteX3" fmla="*/ 101670 w 109087"/>
              <a:gd name="connsiteY3" fmla="*/ 82035 h 109131"/>
              <a:gd name="connsiteX4" fmla="*/ 27091 w 109087"/>
              <a:gd name="connsiteY4" fmla="*/ 101702 h 10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9087" h="109131">
                <a:moveTo>
                  <a:pt x="27091" y="101702"/>
                </a:moveTo>
                <a:cubicBezTo>
                  <a:pt x="1080" y="86543"/>
                  <a:pt x="-7749" y="53164"/>
                  <a:pt x="7427" y="27127"/>
                </a:cubicBezTo>
                <a:cubicBezTo>
                  <a:pt x="22563" y="1070"/>
                  <a:pt x="55955" y="-7741"/>
                  <a:pt x="81986" y="7418"/>
                </a:cubicBezTo>
                <a:cubicBezTo>
                  <a:pt x="108018" y="22578"/>
                  <a:pt x="116826" y="55977"/>
                  <a:pt x="101670" y="82035"/>
                </a:cubicBezTo>
                <a:cubicBezTo>
                  <a:pt x="86535" y="108051"/>
                  <a:pt x="53143" y="116882"/>
                  <a:pt x="27091" y="101702"/>
                </a:cubicBezTo>
                <a:close/>
              </a:path>
            </a:pathLst>
          </a:custGeom>
          <a:solidFill>
            <a:srgbClr val="00DA72"/>
          </a:solidFill>
          <a:ln w="2066" cap="flat">
            <a:solidFill>
              <a:srgbClr val="00DA72"/>
            </a:solidFill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F395A006-DCA9-4173-AE11-F9C9248B9B15}"/>
              </a:ext>
            </a:extLst>
          </p:cNvPr>
          <p:cNvSpPr/>
          <p:nvPr/>
        </p:nvSpPr>
        <p:spPr>
          <a:xfrm>
            <a:off x="20375098" y="11409562"/>
            <a:ext cx="109087" cy="109126"/>
          </a:xfrm>
          <a:custGeom>
            <a:avLst/>
            <a:gdLst>
              <a:gd name="connsiteX0" fmla="*/ 27101 w 109087"/>
              <a:gd name="connsiteY0" fmla="*/ 101702 h 109126"/>
              <a:gd name="connsiteX1" fmla="*/ 7417 w 109087"/>
              <a:gd name="connsiteY1" fmla="*/ 27127 h 109126"/>
              <a:gd name="connsiteX2" fmla="*/ 81997 w 109087"/>
              <a:gd name="connsiteY2" fmla="*/ 7419 h 109126"/>
              <a:gd name="connsiteX3" fmla="*/ 101660 w 109087"/>
              <a:gd name="connsiteY3" fmla="*/ 82035 h 109126"/>
              <a:gd name="connsiteX4" fmla="*/ 27101 w 109087"/>
              <a:gd name="connsiteY4" fmla="*/ 101702 h 109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9087" h="109126">
                <a:moveTo>
                  <a:pt x="27101" y="101702"/>
                </a:moveTo>
                <a:cubicBezTo>
                  <a:pt x="1070" y="86543"/>
                  <a:pt x="-7738" y="53143"/>
                  <a:pt x="7417" y="27127"/>
                </a:cubicBezTo>
                <a:cubicBezTo>
                  <a:pt x="22553" y="1069"/>
                  <a:pt x="55965" y="-7740"/>
                  <a:pt x="81997" y="7419"/>
                </a:cubicBezTo>
                <a:cubicBezTo>
                  <a:pt x="108008" y="22578"/>
                  <a:pt x="116837" y="55977"/>
                  <a:pt x="101660" y="82035"/>
                </a:cubicBezTo>
                <a:cubicBezTo>
                  <a:pt x="86525" y="108030"/>
                  <a:pt x="53133" y="116881"/>
                  <a:pt x="27101" y="101702"/>
                </a:cubicBezTo>
                <a:close/>
              </a:path>
            </a:pathLst>
          </a:custGeom>
          <a:solidFill>
            <a:srgbClr val="00DA72"/>
          </a:solidFill>
          <a:ln w="2066" cap="flat">
            <a:solidFill>
              <a:srgbClr val="00DA72"/>
            </a:solidFill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1EE0800A-71D2-47AC-B44B-7F5AA785CA87}"/>
              </a:ext>
            </a:extLst>
          </p:cNvPr>
          <p:cNvSpPr/>
          <p:nvPr/>
        </p:nvSpPr>
        <p:spPr>
          <a:xfrm>
            <a:off x="20630120" y="11320883"/>
            <a:ext cx="109098" cy="109114"/>
          </a:xfrm>
          <a:custGeom>
            <a:avLst/>
            <a:gdLst>
              <a:gd name="connsiteX0" fmla="*/ 27102 w 109098"/>
              <a:gd name="connsiteY0" fmla="*/ 101702 h 109114"/>
              <a:gd name="connsiteX1" fmla="*/ 7418 w 109098"/>
              <a:gd name="connsiteY1" fmla="*/ 27127 h 109114"/>
              <a:gd name="connsiteX2" fmla="*/ 81997 w 109098"/>
              <a:gd name="connsiteY2" fmla="*/ 7418 h 109114"/>
              <a:gd name="connsiteX3" fmla="*/ 101681 w 109098"/>
              <a:gd name="connsiteY3" fmla="*/ 82014 h 109114"/>
              <a:gd name="connsiteX4" fmla="*/ 27102 w 109098"/>
              <a:gd name="connsiteY4" fmla="*/ 101681 h 109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9098" h="109114">
                <a:moveTo>
                  <a:pt x="27102" y="101702"/>
                </a:moveTo>
                <a:cubicBezTo>
                  <a:pt x="1070" y="86543"/>
                  <a:pt x="-7738" y="53144"/>
                  <a:pt x="7418" y="27127"/>
                </a:cubicBezTo>
                <a:cubicBezTo>
                  <a:pt x="22553" y="1069"/>
                  <a:pt x="55966" y="-7740"/>
                  <a:pt x="81997" y="7418"/>
                </a:cubicBezTo>
                <a:cubicBezTo>
                  <a:pt x="108028" y="22577"/>
                  <a:pt x="116837" y="55976"/>
                  <a:pt x="101681" y="82014"/>
                </a:cubicBezTo>
                <a:cubicBezTo>
                  <a:pt x="86525" y="108051"/>
                  <a:pt x="53133" y="116861"/>
                  <a:pt x="27102" y="101681"/>
                </a:cubicBezTo>
                <a:close/>
              </a:path>
            </a:pathLst>
          </a:custGeom>
          <a:solidFill>
            <a:srgbClr val="00DA72"/>
          </a:solidFill>
          <a:ln w="2066" cap="flat">
            <a:solidFill>
              <a:srgbClr val="00DA72"/>
            </a:solidFill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69ED764C-A7C4-4891-839D-7AAF45FA451B}"/>
              </a:ext>
            </a:extLst>
          </p:cNvPr>
          <p:cNvSpPr/>
          <p:nvPr/>
        </p:nvSpPr>
        <p:spPr>
          <a:xfrm>
            <a:off x="20923041" y="11200108"/>
            <a:ext cx="109098" cy="109135"/>
          </a:xfrm>
          <a:custGeom>
            <a:avLst/>
            <a:gdLst>
              <a:gd name="connsiteX0" fmla="*/ 27101 w 109098"/>
              <a:gd name="connsiteY0" fmla="*/ 101703 h 109135"/>
              <a:gd name="connsiteX1" fmla="*/ 7417 w 109098"/>
              <a:gd name="connsiteY1" fmla="*/ 27128 h 109135"/>
              <a:gd name="connsiteX2" fmla="*/ 81997 w 109098"/>
              <a:gd name="connsiteY2" fmla="*/ 7418 h 109135"/>
              <a:gd name="connsiteX3" fmla="*/ 101681 w 109098"/>
              <a:gd name="connsiteY3" fmla="*/ 82035 h 109135"/>
              <a:gd name="connsiteX4" fmla="*/ 27101 w 109098"/>
              <a:gd name="connsiteY4" fmla="*/ 101703 h 109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9098" h="109135">
                <a:moveTo>
                  <a:pt x="27101" y="101703"/>
                </a:moveTo>
                <a:cubicBezTo>
                  <a:pt x="1070" y="86543"/>
                  <a:pt x="-7738" y="53144"/>
                  <a:pt x="7417" y="27128"/>
                </a:cubicBezTo>
                <a:cubicBezTo>
                  <a:pt x="22573" y="1070"/>
                  <a:pt x="55965" y="-7741"/>
                  <a:pt x="81997" y="7418"/>
                </a:cubicBezTo>
                <a:cubicBezTo>
                  <a:pt x="108029" y="22578"/>
                  <a:pt x="116837" y="55977"/>
                  <a:pt x="101681" y="82035"/>
                </a:cubicBezTo>
                <a:cubicBezTo>
                  <a:pt x="86525" y="108071"/>
                  <a:pt x="53133" y="116882"/>
                  <a:pt x="27101" y="101703"/>
                </a:cubicBezTo>
                <a:close/>
              </a:path>
            </a:pathLst>
          </a:custGeom>
          <a:solidFill>
            <a:srgbClr val="00DA72"/>
          </a:solidFill>
          <a:ln w="2066" cap="flat">
            <a:solidFill>
              <a:srgbClr val="00DA72"/>
            </a:solidFill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A56DAE10-8C3A-4E47-A2DB-C1538CB01BBB}"/>
              </a:ext>
            </a:extLst>
          </p:cNvPr>
          <p:cNvSpPr/>
          <p:nvPr/>
        </p:nvSpPr>
        <p:spPr>
          <a:xfrm>
            <a:off x="21210814" y="11053619"/>
            <a:ext cx="109087" cy="109118"/>
          </a:xfrm>
          <a:custGeom>
            <a:avLst/>
            <a:gdLst>
              <a:gd name="connsiteX0" fmla="*/ 27102 w 109087"/>
              <a:gd name="connsiteY0" fmla="*/ 101688 h 109118"/>
              <a:gd name="connsiteX1" fmla="*/ 7418 w 109087"/>
              <a:gd name="connsiteY1" fmla="*/ 27093 h 109118"/>
              <a:gd name="connsiteX2" fmla="*/ 81997 w 109087"/>
              <a:gd name="connsiteY2" fmla="*/ 7405 h 109118"/>
              <a:gd name="connsiteX3" fmla="*/ 101660 w 109087"/>
              <a:gd name="connsiteY3" fmla="*/ 82022 h 109118"/>
              <a:gd name="connsiteX4" fmla="*/ 27102 w 109087"/>
              <a:gd name="connsiteY4" fmla="*/ 101688 h 109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9087" h="109118">
                <a:moveTo>
                  <a:pt x="27102" y="101688"/>
                </a:moveTo>
                <a:cubicBezTo>
                  <a:pt x="1070" y="86529"/>
                  <a:pt x="-7738" y="53151"/>
                  <a:pt x="7418" y="27093"/>
                </a:cubicBezTo>
                <a:cubicBezTo>
                  <a:pt x="22552" y="1077"/>
                  <a:pt x="55966" y="-7733"/>
                  <a:pt x="81997" y="7405"/>
                </a:cubicBezTo>
                <a:cubicBezTo>
                  <a:pt x="108008" y="22585"/>
                  <a:pt x="116837" y="55964"/>
                  <a:pt x="101660" y="82022"/>
                </a:cubicBezTo>
                <a:cubicBezTo>
                  <a:pt x="86525" y="108038"/>
                  <a:pt x="53133" y="116869"/>
                  <a:pt x="27102" y="101688"/>
                </a:cubicBezTo>
                <a:close/>
              </a:path>
            </a:pathLst>
          </a:custGeom>
          <a:solidFill>
            <a:srgbClr val="00DA72"/>
          </a:solidFill>
          <a:ln w="2066" cap="flat">
            <a:solidFill>
              <a:srgbClr val="00DA72"/>
            </a:solidFill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C298070F-C4FB-4533-9CE3-B272D8912BD2}"/>
              </a:ext>
            </a:extLst>
          </p:cNvPr>
          <p:cNvSpPr/>
          <p:nvPr/>
        </p:nvSpPr>
        <p:spPr>
          <a:xfrm>
            <a:off x="21480619" y="10904559"/>
            <a:ext cx="109092" cy="109105"/>
          </a:xfrm>
          <a:custGeom>
            <a:avLst/>
            <a:gdLst>
              <a:gd name="connsiteX0" fmla="*/ 27102 w 109092"/>
              <a:gd name="connsiteY0" fmla="*/ 101703 h 109105"/>
              <a:gd name="connsiteX1" fmla="*/ 7418 w 109092"/>
              <a:gd name="connsiteY1" fmla="*/ 27108 h 109105"/>
              <a:gd name="connsiteX2" fmla="*/ 81997 w 109092"/>
              <a:gd name="connsiteY2" fmla="*/ 7419 h 109105"/>
              <a:gd name="connsiteX3" fmla="*/ 101660 w 109092"/>
              <a:gd name="connsiteY3" fmla="*/ 82014 h 109105"/>
              <a:gd name="connsiteX4" fmla="*/ 27102 w 109092"/>
              <a:gd name="connsiteY4" fmla="*/ 101681 h 1091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9092" h="109105">
                <a:moveTo>
                  <a:pt x="27102" y="101703"/>
                </a:moveTo>
                <a:cubicBezTo>
                  <a:pt x="1070" y="86543"/>
                  <a:pt x="-7738" y="53144"/>
                  <a:pt x="7418" y="27108"/>
                </a:cubicBezTo>
                <a:cubicBezTo>
                  <a:pt x="22552" y="1070"/>
                  <a:pt x="55966" y="-7740"/>
                  <a:pt x="81997" y="7419"/>
                </a:cubicBezTo>
                <a:cubicBezTo>
                  <a:pt x="108028" y="22578"/>
                  <a:pt x="116837" y="55978"/>
                  <a:pt x="101660" y="82014"/>
                </a:cubicBezTo>
                <a:cubicBezTo>
                  <a:pt x="86525" y="108051"/>
                  <a:pt x="53112" y="116841"/>
                  <a:pt x="27102" y="101681"/>
                </a:cubicBezTo>
                <a:close/>
              </a:path>
            </a:pathLst>
          </a:custGeom>
          <a:solidFill>
            <a:srgbClr val="00DA72"/>
          </a:solidFill>
          <a:ln w="2066" cap="flat">
            <a:solidFill>
              <a:srgbClr val="00DA72"/>
            </a:solidFill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6E6CD08D-F707-4BC1-AA6E-300226F7C5D8}"/>
              </a:ext>
            </a:extLst>
          </p:cNvPr>
          <p:cNvSpPr/>
          <p:nvPr/>
        </p:nvSpPr>
        <p:spPr>
          <a:xfrm>
            <a:off x="21761548" y="10712843"/>
            <a:ext cx="109092" cy="109103"/>
          </a:xfrm>
          <a:custGeom>
            <a:avLst/>
            <a:gdLst>
              <a:gd name="connsiteX0" fmla="*/ 27102 w 109092"/>
              <a:gd name="connsiteY0" fmla="*/ 101708 h 109103"/>
              <a:gd name="connsiteX1" fmla="*/ 7418 w 109092"/>
              <a:gd name="connsiteY1" fmla="*/ 27133 h 109103"/>
              <a:gd name="connsiteX2" fmla="*/ 81997 w 109092"/>
              <a:gd name="connsiteY2" fmla="*/ 7404 h 109103"/>
              <a:gd name="connsiteX3" fmla="*/ 101660 w 109092"/>
              <a:gd name="connsiteY3" fmla="*/ 82020 h 109103"/>
              <a:gd name="connsiteX4" fmla="*/ 27102 w 109092"/>
              <a:gd name="connsiteY4" fmla="*/ 101688 h 109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9092" h="109103">
                <a:moveTo>
                  <a:pt x="27102" y="101708"/>
                </a:moveTo>
                <a:cubicBezTo>
                  <a:pt x="1070" y="86549"/>
                  <a:pt x="-7738" y="53171"/>
                  <a:pt x="7418" y="27133"/>
                </a:cubicBezTo>
                <a:cubicBezTo>
                  <a:pt x="22553" y="1076"/>
                  <a:pt x="55966" y="-7734"/>
                  <a:pt x="81997" y="7404"/>
                </a:cubicBezTo>
                <a:cubicBezTo>
                  <a:pt x="108029" y="22584"/>
                  <a:pt x="116837" y="55983"/>
                  <a:pt x="101660" y="82020"/>
                </a:cubicBezTo>
                <a:cubicBezTo>
                  <a:pt x="86525" y="108016"/>
                  <a:pt x="53133" y="116847"/>
                  <a:pt x="27102" y="101688"/>
                </a:cubicBezTo>
                <a:close/>
              </a:path>
            </a:pathLst>
          </a:custGeom>
          <a:solidFill>
            <a:srgbClr val="00DA72"/>
          </a:solidFill>
          <a:ln w="2066" cap="flat">
            <a:solidFill>
              <a:srgbClr val="00DA72"/>
            </a:solidFill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A32F1F83-59D8-4644-BFCD-D990E523347D}"/>
              </a:ext>
            </a:extLst>
          </p:cNvPr>
          <p:cNvSpPr/>
          <p:nvPr/>
        </p:nvSpPr>
        <p:spPr>
          <a:xfrm>
            <a:off x="20080261" y="1570061"/>
            <a:ext cx="109092" cy="109121"/>
          </a:xfrm>
          <a:custGeom>
            <a:avLst/>
            <a:gdLst>
              <a:gd name="connsiteX0" fmla="*/ 27095 w 109092"/>
              <a:gd name="connsiteY0" fmla="*/ 101702 h 109121"/>
              <a:gd name="connsiteX1" fmla="*/ 7432 w 109092"/>
              <a:gd name="connsiteY1" fmla="*/ 27127 h 109121"/>
              <a:gd name="connsiteX2" fmla="*/ 81991 w 109092"/>
              <a:gd name="connsiteY2" fmla="*/ 7418 h 109121"/>
              <a:gd name="connsiteX3" fmla="*/ 101674 w 109092"/>
              <a:gd name="connsiteY3" fmla="*/ 82014 h 109121"/>
              <a:gd name="connsiteX4" fmla="*/ 27095 w 109092"/>
              <a:gd name="connsiteY4" fmla="*/ 101702 h 109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9092" h="109121">
                <a:moveTo>
                  <a:pt x="27095" y="101702"/>
                </a:moveTo>
                <a:cubicBezTo>
                  <a:pt x="1064" y="86564"/>
                  <a:pt x="-7744" y="53164"/>
                  <a:pt x="7432" y="27127"/>
                </a:cubicBezTo>
                <a:cubicBezTo>
                  <a:pt x="22588" y="1069"/>
                  <a:pt x="55980" y="-7741"/>
                  <a:pt x="81991" y="7418"/>
                </a:cubicBezTo>
                <a:cubicBezTo>
                  <a:pt x="108022" y="22577"/>
                  <a:pt x="116830" y="55977"/>
                  <a:pt x="101674" y="82014"/>
                </a:cubicBezTo>
                <a:cubicBezTo>
                  <a:pt x="86540" y="108051"/>
                  <a:pt x="53147" y="116861"/>
                  <a:pt x="27095" y="101702"/>
                </a:cubicBezTo>
                <a:close/>
              </a:path>
            </a:pathLst>
          </a:custGeom>
          <a:solidFill>
            <a:srgbClr val="00DA72"/>
          </a:solidFill>
          <a:ln w="2066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C738EEDD-75F7-476E-A4AC-7235FCDE04D9}"/>
              </a:ext>
            </a:extLst>
          </p:cNvPr>
          <p:cNvSpPr/>
          <p:nvPr/>
        </p:nvSpPr>
        <p:spPr>
          <a:xfrm>
            <a:off x="20375098" y="1660647"/>
            <a:ext cx="109087" cy="109117"/>
          </a:xfrm>
          <a:custGeom>
            <a:avLst/>
            <a:gdLst>
              <a:gd name="connsiteX0" fmla="*/ 27101 w 109087"/>
              <a:gd name="connsiteY0" fmla="*/ 101697 h 109117"/>
              <a:gd name="connsiteX1" fmla="*/ 7417 w 109087"/>
              <a:gd name="connsiteY1" fmla="*/ 27123 h 109117"/>
              <a:gd name="connsiteX2" fmla="*/ 81997 w 109087"/>
              <a:gd name="connsiteY2" fmla="*/ 7414 h 109117"/>
              <a:gd name="connsiteX3" fmla="*/ 101660 w 109087"/>
              <a:gd name="connsiteY3" fmla="*/ 82030 h 109117"/>
              <a:gd name="connsiteX4" fmla="*/ 27101 w 109087"/>
              <a:gd name="connsiteY4" fmla="*/ 101697 h 109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9087" h="109117">
                <a:moveTo>
                  <a:pt x="27101" y="101697"/>
                </a:moveTo>
                <a:cubicBezTo>
                  <a:pt x="1070" y="86538"/>
                  <a:pt x="-7738" y="53139"/>
                  <a:pt x="7417" y="27123"/>
                </a:cubicBezTo>
                <a:cubicBezTo>
                  <a:pt x="22553" y="1086"/>
                  <a:pt x="55965" y="-7745"/>
                  <a:pt x="81997" y="7414"/>
                </a:cubicBezTo>
                <a:cubicBezTo>
                  <a:pt x="108008" y="22573"/>
                  <a:pt x="116837" y="55972"/>
                  <a:pt x="101660" y="82030"/>
                </a:cubicBezTo>
                <a:cubicBezTo>
                  <a:pt x="86525" y="108046"/>
                  <a:pt x="53133" y="116856"/>
                  <a:pt x="27101" y="101697"/>
                </a:cubicBezTo>
                <a:close/>
              </a:path>
            </a:pathLst>
          </a:custGeom>
          <a:solidFill>
            <a:srgbClr val="00DA72"/>
          </a:solidFill>
          <a:ln w="2066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78" name="Freeform: Shape 77">
            <a:extLst>
              <a:ext uri="{FF2B5EF4-FFF2-40B4-BE49-F238E27FC236}">
                <a16:creationId xmlns:a16="http://schemas.microsoft.com/office/drawing/2014/main" id="{83082411-60A5-4B4D-8B15-99640C4AC6CE}"/>
              </a:ext>
            </a:extLst>
          </p:cNvPr>
          <p:cNvSpPr/>
          <p:nvPr/>
        </p:nvSpPr>
        <p:spPr>
          <a:xfrm>
            <a:off x="20627556" y="1745454"/>
            <a:ext cx="109098" cy="109121"/>
          </a:xfrm>
          <a:custGeom>
            <a:avLst/>
            <a:gdLst>
              <a:gd name="connsiteX0" fmla="*/ 27102 w 109098"/>
              <a:gd name="connsiteY0" fmla="*/ 101702 h 109121"/>
              <a:gd name="connsiteX1" fmla="*/ 7418 w 109098"/>
              <a:gd name="connsiteY1" fmla="*/ 27127 h 109121"/>
              <a:gd name="connsiteX2" fmla="*/ 81997 w 109098"/>
              <a:gd name="connsiteY2" fmla="*/ 7418 h 109121"/>
              <a:gd name="connsiteX3" fmla="*/ 101681 w 109098"/>
              <a:gd name="connsiteY3" fmla="*/ 82035 h 109121"/>
              <a:gd name="connsiteX4" fmla="*/ 27102 w 109098"/>
              <a:gd name="connsiteY4" fmla="*/ 101702 h 109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9098" h="109121">
                <a:moveTo>
                  <a:pt x="27102" y="101702"/>
                </a:moveTo>
                <a:cubicBezTo>
                  <a:pt x="1070" y="86543"/>
                  <a:pt x="-7738" y="53164"/>
                  <a:pt x="7418" y="27127"/>
                </a:cubicBezTo>
                <a:cubicBezTo>
                  <a:pt x="22553" y="1069"/>
                  <a:pt x="55966" y="-7741"/>
                  <a:pt x="81997" y="7418"/>
                </a:cubicBezTo>
                <a:cubicBezTo>
                  <a:pt x="108028" y="22577"/>
                  <a:pt x="116837" y="55977"/>
                  <a:pt x="101681" y="82035"/>
                </a:cubicBezTo>
                <a:cubicBezTo>
                  <a:pt x="86525" y="108051"/>
                  <a:pt x="53133" y="116861"/>
                  <a:pt x="27102" y="101702"/>
                </a:cubicBezTo>
                <a:close/>
              </a:path>
            </a:pathLst>
          </a:custGeom>
          <a:solidFill>
            <a:srgbClr val="00DA72"/>
          </a:solidFill>
          <a:ln w="2066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02C8EDDE-034C-415C-B0A1-49CD1603E976}"/>
              </a:ext>
            </a:extLst>
          </p:cNvPr>
          <p:cNvSpPr/>
          <p:nvPr/>
        </p:nvSpPr>
        <p:spPr>
          <a:xfrm>
            <a:off x="20920488" y="1866892"/>
            <a:ext cx="109087" cy="109121"/>
          </a:xfrm>
          <a:custGeom>
            <a:avLst/>
            <a:gdLst>
              <a:gd name="connsiteX0" fmla="*/ 27091 w 109087"/>
              <a:gd name="connsiteY0" fmla="*/ 101702 h 109121"/>
              <a:gd name="connsiteX1" fmla="*/ 7427 w 109087"/>
              <a:gd name="connsiteY1" fmla="*/ 27127 h 109121"/>
              <a:gd name="connsiteX2" fmla="*/ 81986 w 109087"/>
              <a:gd name="connsiteY2" fmla="*/ 7418 h 109121"/>
              <a:gd name="connsiteX3" fmla="*/ 101670 w 109087"/>
              <a:gd name="connsiteY3" fmla="*/ 82014 h 109121"/>
              <a:gd name="connsiteX4" fmla="*/ 27091 w 109087"/>
              <a:gd name="connsiteY4" fmla="*/ 101702 h 109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9087" h="109121">
                <a:moveTo>
                  <a:pt x="27091" y="101702"/>
                </a:moveTo>
                <a:cubicBezTo>
                  <a:pt x="1080" y="86543"/>
                  <a:pt x="-7749" y="53164"/>
                  <a:pt x="7427" y="27127"/>
                </a:cubicBezTo>
                <a:cubicBezTo>
                  <a:pt x="22563" y="1069"/>
                  <a:pt x="55975" y="-7741"/>
                  <a:pt x="81986" y="7418"/>
                </a:cubicBezTo>
                <a:cubicBezTo>
                  <a:pt x="108018" y="22577"/>
                  <a:pt x="116826" y="55956"/>
                  <a:pt x="101670" y="82014"/>
                </a:cubicBezTo>
                <a:cubicBezTo>
                  <a:pt x="86535" y="108051"/>
                  <a:pt x="53122" y="116861"/>
                  <a:pt x="27091" y="101702"/>
                </a:cubicBezTo>
                <a:close/>
              </a:path>
            </a:pathLst>
          </a:custGeom>
          <a:solidFill>
            <a:srgbClr val="00DA72"/>
          </a:solidFill>
          <a:ln w="2066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80" name="Freeform: Shape 79">
            <a:extLst>
              <a:ext uri="{FF2B5EF4-FFF2-40B4-BE49-F238E27FC236}">
                <a16:creationId xmlns:a16="http://schemas.microsoft.com/office/drawing/2014/main" id="{3E3E8402-67CE-4C51-B1F8-C9D9A385FED8}"/>
              </a:ext>
            </a:extLst>
          </p:cNvPr>
          <p:cNvSpPr/>
          <p:nvPr/>
        </p:nvSpPr>
        <p:spPr>
          <a:xfrm>
            <a:off x="21209543" y="2009527"/>
            <a:ext cx="109087" cy="109121"/>
          </a:xfrm>
          <a:custGeom>
            <a:avLst/>
            <a:gdLst>
              <a:gd name="connsiteX0" fmla="*/ 27091 w 109087"/>
              <a:gd name="connsiteY0" fmla="*/ 101702 h 109121"/>
              <a:gd name="connsiteX1" fmla="*/ 7428 w 109087"/>
              <a:gd name="connsiteY1" fmla="*/ 27127 h 109121"/>
              <a:gd name="connsiteX2" fmla="*/ 81987 w 109087"/>
              <a:gd name="connsiteY2" fmla="*/ 7418 h 109121"/>
              <a:gd name="connsiteX3" fmla="*/ 101670 w 109087"/>
              <a:gd name="connsiteY3" fmla="*/ 82035 h 109121"/>
              <a:gd name="connsiteX4" fmla="*/ 27091 w 109087"/>
              <a:gd name="connsiteY4" fmla="*/ 101702 h 109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9087" h="109121">
                <a:moveTo>
                  <a:pt x="27091" y="101702"/>
                </a:moveTo>
                <a:cubicBezTo>
                  <a:pt x="1080" y="86543"/>
                  <a:pt x="-7749" y="53164"/>
                  <a:pt x="7428" y="27127"/>
                </a:cubicBezTo>
                <a:cubicBezTo>
                  <a:pt x="22563" y="1069"/>
                  <a:pt x="55955" y="-7741"/>
                  <a:pt x="81987" y="7418"/>
                </a:cubicBezTo>
                <a:cubicBezTo>
                  <a:pt x="108018" y="22577"/>
                  <a:pt x="116826" y="55977"/>
                  <a:pt x="101670" y="82035"/>
                </a:cubicBezTo>
                <a:cubicBezTo>
                  <a:pt x="86515" y="108051"/>
                  <a:pt x="53143" y="116861"/>
                  <a:pt x="27091" y="101702"/>
                </a:cubicBezTo>
                <a:close/>
              </a:path>
            </a:pathLst>
          </a:custGeom>
          <a:solidFill>
            <a:srgbClr val="00DA72"/>
          </a:solidFill>
          <a:ln w="2066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80E8F8CC-5FBB-474F-9E3F-DD5C2D93BDD2}"/>
              </a:ext>
            </a:extLst>
          </p:cNvPr>
          <p:cNvSpPr/>
          <p:nvPr/>
        </p:nvSpPr>
        <p:spPr>
          <a:xfrm>
            <a:off x="21471625" y="2154085"/>
            <a:ext cx="109092" cy="109121"/>
          </a:xfrm>
          <a:custGeom>
            <a:avLst/>
            <a:gdLst>
              <a:gd name="connsiteX0" fmla="*/ 27102 w 109092"/>
              <a:gd name="connsiteY0" fmla="*/ 101702 h 109121"/>
              <a:gd name="connsiteX1" fmla="*/ 7418 w 109092"/>
              <a:gd name="connsiteY1" fmla="*/ 27127 h 109121"/>
              <a:gd name="connsiteX2" fmla="*/ 81997 w 109092"/>
              <a:gd name="connsiteY2" fmla="*/ 7418 h 109121"/>
              <a:gd name="connsiteX3" fmla="*/ 101660 w 109092"/>
              <a:gd name="connsiteY3" fmla="*/ 82014 h 109121"/>
              <a:gd name="connsiteX4" fmla="*/ 27102 w 109092"/>
              <a:gd name="connsiteY4" fmla="*/ 101702 h 109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9092" h="109121">
                <a:moveTo>
                  <a:pt x="27102" y="101702"/>
                </a:moveTo>
                <a:cubicBezTo>
                  <a:pt x="1070" y="86543"/>
                  <a:pt x="-7738" y="53144"/>
                  <a:pt x="7418" y="27127"/>
                </a:cubicBezTo>
                <a:cubicBezTo>
                  <a:pt x="22553" y="1069"/>
                  <a:pt x="55966" y="-7741"/>
                  <a:pt x="81997" y="7418"/>
                </a:cubicBezTo>
                <a:cubicBezTo>
                  <a:pt x="108028" y="22577"/>
                  <a:pt x="116837" y="55956"/>
                  <a:pt x="101660" y="82014"/>
                </a:cubicBezTo>
                <a:cubicBezTo>
                  <a:pt x="86525" y="108051"/>
                  <a:pt x="53113" y="116861"/>
                  <a:pt x="27102" y="101702"/>
                </a:cubicBezTo>
                <a:close/>
              </a:path>
            </a:pathLst>
          </a:custGeom>
          <a:solidFill>
            <a:srgbClr val="00DA72"/>
          </a:solidFill>
          <a:ln w="2066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82" name="Freeform: Shape 81">
            <a:extLst>
              <a:ext uri="{FF2B5EF4-FFF2-40B4-BE49-F238E27FC236}">
                <a16:creationId xmlns:a16="http://schemas.microsoft.com/office/drawing/2014/main" id="{90855DBB-E2DF-45CF-9167-645AE90E58EB}"/>
              </a:ext>
            </a:extLst>
          </p:cNvPr>
          <p:cNvSpPr/>
          <p:nvPr/>
        </p:nvSpPr>
        <p:spPr>
          <a:xfrm>
            <a:off x="21758761" y="2344911"/>
            <a:ext cx="109083" cy="109117"/>
          </a:xfrm>
          <a:custGeom>
            <a:avLst/>
            <a:gdLst>
              <a:gd name="connsiteX0" fmla="*/ 27097 w 109083"/>
              <a:gd name="connsiteY0" fmla="*/ 101697 h 109117"/>
              <a:gd name="connsiteX1" fmla="*/ 7413 w 109083"/>
              <a:gd name="connsiteY1" fmla="*/ 27123 h 109117"/>
              <a:gd name="connsiteX2" fmla="*/ 81992 w 109083"/>
              <a:gd name="connsiteY2" fmla="*/ 7414 h 109117"/>
              <a:gd name="connsiteX3" fmla="*/ 101655 w 109083"/>
              <a:gd name="connsiteY3" fmla="*/ 82030 h 109117"/>
              <a:gd name="connsiteX4" fmla="*/ 27097 w 109083"/>
              <a:gd name="connsiteY4" fmla="*/ 101697 h 109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9083" h="109117">
                <a:moveTo>
                  <a:pt x="27097" y="101697"/>
                </a:moveTo>
                <a:cubicBezTo>
                  <a:pt x="1086" y="86538"/>
                  <a:pt x="-7743" y="53160"/>
                  <a:pt x="7413" y="27123"/>
                </a:cubicBezTo>
                <a:cubicBezTo>
                  <a:pt x="22569" y="1086"/>
                  <a:pt x="55961" y="-7745"/>
                  <a:pt x="81992" y="7414"/>
                </a:cubicBezTo>
                <a:cubicBezTo>
                  <a:pt x="108003" y="22573"/>
                  <a:pt x="116832" y="55972"/>
                  <a:pt x="101655" y="82030"/>
                </a:cubicBezTo>
                <a:cubicBezTo>
                  <a:pt x="86521" y="108046"/>
                  <a:pt x="53149" y="116856"/>
                  <a:pt x="27097" y="101697"/>
                </a:cubicBezTo>
                <a:close/>
              </a:path>
            </a:pathLst>
          </a:custGeom>
          <a:solidFill>
            <a:srgbClr val="00DA72"/>
          </a:solidFill>
          <a:ln w="2066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7D31E1DD-C65D-4F88-A7EB-D1AC1D39E9EA}"/>
              </a:ext>
            </a:extLst>
          </p:cNvPr>
          <p:cNvSpPr/>
          <p:nvPr/>
        </p:nvSpPr>
        <p:spPr>
          <a:xfrm>
            <a:off x="22051678" y="2572373"/>
            <a:ext cx="109088" cy="109121"/>
          </a:xfrm>
          <a:custGeom>
            <a:avLst/>
            <a:gdLst>
              <a:gd name="connsiteX0" fmla="*/ 27102 w 109088"/>
              <a:gd name="connsiteY0" fmla="*/ 101703 h 109121"/>
              <a:gd name="connsiteX1" fmla="*/ 7418 w 109088"/>
              <a:gd name="connsiteY1" fmla="*/ 27107 h 109121"/>
              <a:gd name="connsiteX2" fmla="*/ 81997 w 109088"/>
              <a:gd name="connsiteY2" fmla="*/ 7419 h 109121"/>
              <a:gd name="connsiteX3" fmla="*/ 101660 w 109088"/>
              <a:gd name="connsiteY3" fmla="*/ 82015 h 109121"/>
              <a:gd name="connsiteX4" fmla="*/ 27102 w 109088"/>
              <a:gd name="connsiteY4" fmla="*/ 101703 h 109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9088" h="109121">
                <a:moveTo>
                  <a:pt x="27102" y="101703"/>
                </a:moveTo>
                <a:cubicBezTo>
                  <a:pt x="1070" y="86544"/>
                  <a:pt x="-7738" y="53144"/>
                  <a:pt x="7418" y="27107"/>
                </a:cubicBezTo>
                <a:cubicBezTo>
                  <a:pt x="22553" y="1070"/>
                  <a:pt x="55966" y="-7740"/>
                  <a:pt x="81997" y="7419"/>
                </a:cubicBezTo>
                <a:cubicBezTo>
                  <a:pt x="108008" y="22578"/>
                  <a:pt x="116837" y="55978"/>
                  <a:pt x="101660" y="82015"/>
                </a:cubicBezTo>
                <a:cubicBezTo>
                  <a:pt x="86525" y="108052"/>
                  <a:pt x="53112" y="116862"/>
                  <a:pt x="27102" y="101703"/>
                </a:cubicBezTo>
                <a:close/>
              </a:path>
            </a:pathLst>
          </a:custGeom>
          <a:solidFill>
            <a:srgbClr val="00DA72"/>
          </a:solidFill>
          <a:ln w="2066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84" name="Freeform: Shape 83">
            <a:extLst>
              <a:ext uri="{FF2B5EF4-FFF2-40B4-BE49-F238E27FC236}">
                <a16:creationId xmlns:a16="http://schemas.microsoft.com/office/drawing/2014/main" id="{3035604C-D0E0-495F-A053-5B0B393216E4}"/>
              </a:ext>
            </a:extLst>
          </p:cNvPr>
          <p:cNvSpPr/>
          <p:nvPr/>
        </p:nvSpPr>
        <p:spPr>
          <a:xfrm>
            <a:off x="23746762" y="5149566"/>
            <a:ext cx="109098" cy="109105"/>
          </a:xfrm>
          <a:custGeom>
            <a:avLst/>
            <a:gdLst>
              <a:gd name="connsiteX0" fmla="*/ 27102 w 109098"/>
              <a:gd name="connsiteY0" fmla="*/ 101702 h 109105"/>
              <a:gd name="connsiteX1" fmla="*/ 7418 w 109098"/>
              <a:gd name="connsiteY1" fmla="*/ 27127 h 109105"/>
              <a:gd name="connsiteX2" fmla="*/ 81997 w 109098"/>
              <a:gd name="connsiteY2" fmla="*/ 7418 h 109105"/>
              <a:gd name="connsiteX3" fmla="*/ 101681 w 109098"/>
              <a:gd name="connsiteY3" fmla="*/ 82014 h 109105"/>
              <a:gd name="connsiteX4" fmla="*/ 27102 w 109098"/>
              <a:gd name="connsiteY4" fmla="*/ 101681 h 1091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9098" h="109105">
                <a:moveTo>
                  <a:pt x="27102" y="101702"/>
                </a:moveTo>
                <a:cubicBezTo>
                  <a:pt x="1070" y="86543"/>
                  <a:pt x="-7738" y="53144"/>
                  <a:pt x="7418" y="27127"/>
                </a:cubicBezTo>
                <a:cubicBezTo>
                  <a:pt x="22553" y="1070"/>
                  <a:pt x="55966" y="-7741"/>
                  <a:pt x="81997" y="7418"/>
                </a:cubicBezTo>
                <a:cubicBezTo>
                  <a:pt x="108028" y="22578"/>
                  <a:pt x="116837" y="55956"/>
                  <a:pt x="101681" y="82014"/>
                </a:cubicBezTo>
                <a:cubicBezTo>
                  <a:pt x="86525" y="108051"/>
                  <a:pt x="53133" y="116840"/>
                  <a:pt x="27102" y="101681"/>
                </a:cubicBezTo>
                <a:close/>
              </a:path>
            </a:pathLst>
          </a:custGeom>
          <a:solidFill>
            <a:srgbClr val="00DA72"/>
          </a:solidFill>
          <a:ln w="2066" cap="flat">
            <a:solidFill>
              <a:srgbClr val="00DA72"/>
            </a:solidFill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85" name="Freeform: Shape 84">
            <a:extLst>
              <a:ext uri="{FF2B5EF4-FFF2-40B4-BE49-F238E27FC236}">
                <a16:creationId xmlns:a16="http://schemas.microsoft.com/office/drawing/2014/main" id="{523B2988-56B4-435E-9218-CE1D2DB71131}"/>
              </a:ext>
            </a:extLst>
          </p:cNvPr>
          <p:cNvSpPr/>
          <p:nvPr/>
        </p:nvSpPr>
        <p:spPr>
          <a:xfrm>
            <a:off x="21938845" y="10374912"/>
            <a:ext cx="356304" cy="356388"/>
          </a:xfrm>
          <a:custGeom>
            <a:avLst/>
            <a:gdLst>
              <a:gd name="connsiteX0" fmla="*/ 320273 w 356304"/>
              <a:gd name="connsiteY0" fmla="*/ 70757 h 356388"/>
              <a:gd name="connsiteX1" fmla="*/ 285579 w 356304"/>
              <a:gd name="connsiteY1" fmla="*/ 320353 h 356388"/>
              <a:gd name="connsiteX2" fmla="*/ 36036 w 356304"/>
              <a:gd name="connsiteY2" fmla="*/ 285609 h 356388"/>
              <a:gd name="connsiteX3" fmla="*/ 70752 w 356304"/>
              <a:gd name="connsiteY3" fmla="*/ 36054 h 356388"/>
              <a:gd name="connsiteX4" fmla="*/ 320273 w 356304"/>
              <a:gd name="connsiteY4" fmla="*/ 70757 h 356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6304" h="356388">
                <a:moveTo>
                  <a:pt x="320273" y="70757"/>
                </a:moveTo>
                <a:cubicBezTo>
                  <a:pt x="379593" y="149281"/>
                  <a:pt x="364045" y="261020"/>
                  <a:pt x="285579" y="320353"/>
                </a:cubicBezTo>
                <a:cubicBezTo>
                  <a:pt x="207091" y="379686"/>
                  <a:pt x="95335" y="364134"/>
                  <a:pt x="36036" y="285609"/>
                </a:cubicBezTo>
                <a:cubicBezTo>
                  <a:pt x="-23284" y="207105"/>
                  <a:pt x="-7756" y="95367"/>
                  <a:pt x="70752" y="36054"/>
                </a:cubicBezTo>
                <a:cubicBezTo>
                  <a:pt x="149239" y="-23300"/>
                  <a:pt x="260973" y="-7748"/>
                  <a:pt x="320273" y="70757"/>
                </a:cubicBezTo>
                <a:close/>
              </a:path>
            </a:pathLst>
          </a:custGeom>
          <a:solidFill>
            <a:srgbClr val="00DA72"/>
          </a:solidFill>
          <a:ln w="2066" cap="flat">
            <a:solidFill>
              <a:srgbClr val="00DA72"/>
            </a:solidFill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86" name="Freeform: Shape 85">
            <a:extLst>
              <a:ext uri="{FF2B5EF4-FFF2-40B4-BE49-F238E27FC236}">
                <a16:creationId xmlns:a16="http://schemas.microsoft.com/office/drawing/2014/main" id="{424B7197-C466-42D8-888F-D1F9E0D1A24C}"/>
              </a:ext>
            </a:extLst>
          </p:cNvPr>
          <p:cNvSpPr/>
          <p:nvPr/>
        </p:nvSpPr>
        <p:spPr>
          <a:xfrm>
            <a:off x="22229525" y="10253076"/>
            <a:ext cx="236090" cy="236145"/>
          </a:xfrm>
          <a:custGeom>
            <a:avLst/>
            <a:gdLst>
              <a:gd name="connsiteX0" fmla="*/ 212205 w 236090"/>
              <a:gd name="connsiteY0" fmla="*/ 46897 h 236145"/>
              <a:gd name="connsiteX1" fmla="*/ 189214 w 236090"/>
              <a:gd name="connsiteY1" fmla="*/ 212281 h 236145"/>
              <a:gd name="connsiteX2" fmla="*/ 23886 w 236090"/>
              <a:gd name="connsiteY2" fmla="*/ 189263 h 236145"/>
              <a:gd name="connsiteX3" fmla="*/ 46858 w 236090"/>
              <a:gd name="connsiteY3" fmla="*/ 23880 h 236145"/>
              <a:gd name="connsiteX4" fmla="*/ 212205 w 236090"/>
              <a:gd name="connsiteY4" fmla="*/ 46897 h 236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6090" h="236145">
                <a:moveTo>
                  <a:pt x="212205" y="46897"/>
                </a:moveTo>
                <a:cubicBezTo>
                  <a:pt x="251532" y="98930"/>
                  <a:pt x="241215" y="172947"/>
                  <a:pt x="189214" y="212281"/>
                </a:cubicBezTo>
                <a:cubicBezTo>
                  <a:pt x="137212" y="251574"/>
                  <a:pt x="63192" y="241275"/>
                  <a:pt x="23886" y="189263"/>
                </a:cubicBezTo>
                <a:cubicBezTo>
                  <a:pt x="-15440" y="137231"/>
                  <a:pt x="-5123" y="63215"/>
                  <a:pt x="46858" y="23880"/>
                </a:cubicBezTo>
                <a:cubicBezTo>
                  <a:pt x="98878" y="-15435"/>
                  <a:pt x="172900" y="-5136"/>
                  <a:pt x="212205" y="46897"/>
                </a:cubicBezTo>
                <a:close/>
              </a:path>
            </a:pathLst>
          </a:custGeom>
          <a:solidFill>
            <a:srgbClr val="00DA72"/>
          </a:solidFill>
          <a:ln w="2066" cap="flat">
            <a:solidFill>
              <a:srgbClr val="00DA72"/>
            </a:solidFill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87" name="Freeform: Shape 86">
            <a:extLst>
              <a:ext uri="{FF2B5EF4-FFF2-40B4-BE49-F238E27FC236}">
                <a16:creationId xmlns:a16="http://schemas.microsoft.com/office/drawing/2014/main" id="{BEEE3A31-9513-42C2-9E6E-983346BC7092}"/>
              </a:ext>
            </a:extLst>
          </p:cNvPr>
          <p:cNvSpPr/>
          <p:nvPr/>
        </p:nvSpPr>
        <p:spPr>
          <a:xfrm>
            <a:off x="22401446" y="10143675"/>
            <a:ext cx="162198" cy="162230"/>
          </a:xfrm>
          <a:custGeom>
            <a:avLst/>
            <a:gdLst>
              <a:gd name="connsiteX0" fmla="*/ 145796 w 162198"/>
              <a:gd name="connsiteY0" fmla="*/ 32214 h 162230"/>
              <a:gd name="connsiteX1" fmla="*/ 129979 w 162198"/>
              <a:gd name="connsiteY1" fmla="*/ 145833 h 162230"/>
              <a:gd name="connsiteX2" fmla="*/ 16404 w 162198"/>
              <a:gd name="connsiteY2" fmla="*/ 130013 h 162230"/>
              <a:gd name="connsiteX3" fmla="*/ 32201 w 162198"/>
              <a:gd name="connsiteY3" fmla="*/ 16413 h 162230"/>
              <a:gd name="connsiteX4" fmla="*/ 145796 w 162198"/>
              <a:gd name="connsiteY4" fmla="*/ 32214 h 162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198" h="162230">
                <a:moveTo>
                  <a:pt x="145796" y="32214"/>
                </a:moveTo>
                <a:cubicBezTo>
                  <a:pt x="172800" y="67949"/>
                  <a:pt x="165727" y="118804"/>
                  <a:pt x="129979" y="145833"/>
                </a:cubicBezTo>
                <a:cubicBezTo>
                  <a:pt x="94250" y="172821"/>
                  <a:pt x="43407" y="165770"/>
                  <a:pt x="16404" y="130013"/>
                </a:cubicBezTo>
                <a:cubicBezTo>
                  <a:pt x="-10600" y="94276"/>
                  <a:pt x="-3529" y="43422"/>
                  <a:pt x="32201" y="16413"/>
                </a:cubicBezTo>
                <a:cubicBezTo>
                  <a:pt x="67950" y="-10596"/>
                  <a:pt x="118793" y="-3543"/>
                  <a:pt x="145796" y="32214"/>
                </a:cubicBezTo>
                <a:close/>
              </a:path>
            </a:pathLst>
          </a:custGeom>
          <a:solidFill>
            <a:srgbClr val="00DA72"/>
          </a:solidFill>
          <a:ln w="2066" cap="flat">
            <a:solidFill>
              <a:srgbClr val="00DA72"/>
            </a:solidFill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88" name="Freeform: Shape 87">
            <a:extLst>
              <a:ext uri="{FF2B5EF4-FFF2-40B4-BE49-F238E27FC236}">
                <a16:creationId xmlns:a16="http://schemas.microsoft.com/office/drawing/2014/main" id="{5B46A6C2-A905-4D30-836F-06C121FAC1BF}"/>
              </a:ext>
            </a:extLst>
          </p:cNvPr>
          <p:cNvSpPr/>
          <p:nvPr/>
        </p:nvSpPr>
        <p:spPr>
          <a:xfrm>
            <a:off x="22526647" y="10094460"/>
            <a:ext cx="89983" cy="90022"/>
          </a:xfrm>
          <a:custGeom>
            <a:avLst/>
            <a:gdLst>
              <a:gd name="connsiteX0" fmla="*/ 80887 w 89983"/>
              <a:gd name="connsiteY0" fmla="*/ 17876 h 90022"/>
              <a:gd name="connsiteX1" fmla="*/ 72121 w 89983"/>
              <a:gd name="connsiteY1" fmla="*/ 80931 h 90022"/>
              <a:gd name="connsiteX2" fmla="*/ 9099 w 89983"/>
              <a:gd name="connsiteY2" fmla="*/ 72142 h 90022"/>
              <a:gd name="connsiteX3" fmla="*/ 17865 w 89983"/>
              <a:gd name="connsiteY3" fmla="*/ 9107 h 90022"/>
              <a:gd name="connsiteX4" fmla="*/ 80887 w 89983"/>
              <a:gd name="connsiteY4" fmla="*/ 17876 h 900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9983" h="90022">
                <a:moveTo>
                  <a:pt x="80887" y="17876"/>
                </a:moveTo>
                <a:cubicBezTo>
                  <a:pt x="95857" y="37709"/>
                  <a:pt x="91949" y="65938"/>
                  <a:pt x="72121" y="80931"/>
                </a:cubicBezTo>
                <a:cubicBezTo>
                  <a:pt x="52292" y="95905"/>
                  <a:pt x="24090" y="91975"/>
                  <a:pt x="9099" y="72142"/>
                </a:cubicBezTo>
                <a:cubicBezTo>
                  <a:pt x="-5891" y="52309"/>
                  <a:pt x="-1942" y="24101"/>
                  <a:pt x="17865" y="9107"/>
                </a:cubicBezTo>
                <a:cubicBezTo>
                  <a:pt x="37695" y="-5886"/>
                  <a:pt x="65918" y="-1956"/>
                  <a:pt x="80887" y="17876"/>
                </a:cubicBezTo>
                <a:close/>
              </a:path>
            </a:pathLst>
          </a:custGeom>
          <a:solidFill>
            <a:srgbClr val="00DA72"/>
          </a:solidFill>
          <a:ln w="2066" cap="flat">
            <a:solidFill>
              <a:srgbClr val="00DA72"/>
            </a:solidFill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89" name="Freeform: Shape 88">
            <a:extLst>
              <a:ext uri="{FF2B5EF4-FFF2-40B4-BE49-F238E27FC236}">
                <a16:creationId xmlns:a16="http://schemas.microsoft.com/office/drawing/2014/main" id="{406489E5-4733-4E17-861C-8FCD06B133FC}"/>
              </a:ext>
            </a:extLst>
          </p:cNvPr>
          <p:cNvSpPr/>
          <p:nvPr/>
        </p:nvSpPr>
        <p:spPr>
          <a:xfrm>
            <a:off x="16479228" y="11049324"/>
            <a:ext cx="356407" cy="356504"/>
          </a:xfrm>
          <a:custGeom>
            <a:avLst/>
            <a:gdLst>
              <a:gd name="connsiteX0" fmla="*/ 337040 w 356407"/>
              <a:gd name="connsiteY0" fmla="*/ 258979 h 356504"/>
              <a:gd name="connsiteX1" fmla="*/ 97484 w 356407"/>
              <a:gd name="connsiteY1" fmla="*/ 337132 h 356504"/>
              <a:gd name="connsiteX2" fmla="*/ 19369 w 356407"/>
              <a:gd name="connsiteY2" fmla="*/ 97525 h 356504"/>
              <a:gd name="connsiteX3" fmla="*/ 258904 w 356407"/>
              <a:gd name="connsiteY3" fmla="*/ 19373 h 356504"/>
              <a:gd name="connsiteX4" fmla="*/ 337040 w 356407"/>
              <a:gd name="connsiteY4" fmla="*/ 258979 h 356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6407" h="356504">
                <a:moveTo>
                  <a:pt x="337040" y="258979"/>
                </a:moveTo>
                <a:cubicBezTo>
                  <a:pt x="292462" y="346728"/>
                  <a:pt x="185214" y="381720"/>
                  <a:pt x="97484" y="337132"/>
                </a:cubicBezTo>
                <a:cubicBezTo>
                  <a:pt x="9775" y="292565"/>
                  <a:pt x="-25209" y="185253"/>
                  <a:pt x="19369" y="97525"/>
                </a:cubicBezTo>
                <a:cubicBezTo>
                  <a:pt x="63906" y="9776"/>
                  <a:pt x="171174" y="-25215"/>
                  <a:pt x="258904" y="19373"/>
                </a:cubicBezTo>
                <a:cubicBezTo>
                  <a:pt x="346633" y="63939"/>
                  <a:pt x="381618" y="171252"/>
                  <a:pt x="337040" y="258979"/>
                </a:cubicBezTo>
                <a:close/>
              </a:path>
            </a:pathLst>
          </a:custGeom>
          <a:solidFill>
            <a:srgbClr val="00DA72"/>
          </a:solidFill>
          <a:ln w="2066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90" name="Freeform: Shape 89">
            <a:extLst>
              <a:ext uri="{FF2B5EF4-FFF2-40B4-BE49-F238E27FC236}">
                <a16:creationId xmlns:a16="http://schemas.microsoft.com/office/drawing/2014/main" id="{69ED767E-47A9-4DE3-9916-C6F18DBBA360}"/>
              </a:ext>
            </a:extLst>
          </p:cNvPr>
          <p:cNvSpPr/>
          <p:nvPr/>
        </p:nvSpPr>
        <p:spPr>
          <a:xfrm>
            <a:off x="16803924" y="11237051"/>
            <a:ext cx="236160" cy="236215"/>
          </a:xfrm>
          <a:custGeom>
            <a:avLst/>
            <a:gdLst>
              <a:gd name="connsiteX0" fmla="*/ 223325 w 236160"/>
              <a:gd name="connsiteY0" fmla="*/ 171595 h 236215"/>
              <a:gd name="connsiteX1" fmla="*/ 64593 w 236160"/>
              <a:gd name="connsiteY1" fmla="*/ 223360 h 236215"/>
              <a:gd name="connsiteX2" fmla="*/ 12840 w 236160"/>
              <a:gd name="connsiteY2" fmla="*/ 64614 h 236215"/>
              <a:gd name="connsiteX3" fmla="*/ 171551 w 236160"/>
              <a:gd name="connsiteY3" fmla="*/ 12829 h 236215"/>
              <a:gd name="connsiteX4" fmla="*/ 223325 w 236160"/>
              <a:gd name="connsiteY4" fmla="*/ 171595 h 2362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6160" h="236215">
                <a:moveTo>
                  <a:pt x="223325" y="171595"/>
                </a:moveTo>
                <a:cubicBezTo>
                  <a:pt x="193778" y="229750"/>
                  <a:pt x="122714" y="252933"/>
                  <a:pt x="64593" y="223360"/>
                </a:cubicBezTo>
                <a:cubicBezTo>
                  <a:pt x="6472" y="193827"/>
                  <a:pt x="-16706" y="122747"/>
                  <a:pt x="12840" y="64614"/>
                </a:cubicBezTo>
                <a:cubicBezTo>
                  <a:pt x="42386" y="6480"/>
                  <a:pt x="113430" y="-16703"/>
                  <a:pt x="171551" y="12829"/>
                </a:cubicBezTo>
                <a:cubicBezTo>
                  <a:pt x="229672" y="42382"/>
                  <a:pt x="252871" y="113462"/>
                  <a:pt x="223325" y="171595"/>
                </a:cubicBezTo>
                <a:close/>
              </a:path>
            </a:pathLst>
          </a:custGeom>
          <a:solidFill>
            <a:srgbClr val="00DA72"/>
          </a:solidFill>
          <a:ln w="2066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91" name="Freeform: Shape 90">
            <a:extLst>
              <a:ext uri="{FF2B5EF4-FFF2-40B4-BE49-F238E27FC236}">
                <a16:creationId xmlns:a16="http://schemas.microsoft.com/office/drawing/2014/main" id="{AB02E138-0732-45BD-89F0-035418266FDA}"/>
              </a:ext>
            </a:extLst>
          </p:cNvPr>
          <p:cNvSpPr/>
          <p:nvPr/>
        </p:nvSpPr>
        <p:spPr>
          <a:xfrm>
            <a:off x="17031624" y="11331296"/>
            <a:ext cx="162204" cy="162262"/>
          </a:xfrm>
          <a:custGeom>
            <a:avLst/>
            <a:gdLst>
              <a:gd name="connsiteX0" fmla="*/ 153405 w 162204"/>
              <a:gd name="connsiteY0" fmla="*/ 117884 h 162262"/>
              <a:gd name="connsiteX1" fmla="*/ 44379 w 162204"/>
              <a:gd name="connsiteY1" fmla="*/ 153434 h 162262"/>
              <a:gd name="connsiteX2" fmla="*/ 8816 w 162204"/>
              <a:gd name="connsiteY2" fmla="*/ 44365 h 162262"/>
              <a:gd name="connsiteX3" fmla="*/ 117842 w 162204"/>
              <a:gd name="connsiteY3" fmla="*/ 8815 h 162262"/>
              <a:gd name="connsiteX4" fmla="*/ 153405 w 162204"/>
              <a:gd name="connsiteY4" fmla="*/ 117884 h 162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204" h="162262">
                <a:moveTo>
                  <a:pt x="153405" y="117884"/>
                </a:moveTo>
                <a:cubicBezTo>
                  <a:pt x="133122" y="157819"/>
                  <a:pt x="84305" y="173744"/>
                  <a:pt x="44379" y="153434"/>
                </a:cubicBezTo>
                <a:cubicBezTo>
                  <a:pt x="4433" y="133146"/>
                  <a:pt x="-11468" y="84299"/>
                  <a:pt x="8816" y="44365"/>
                </a:cubicBezTo>
                <a:cubicBezTo>
                  <a:pt x="29099" y="4450"/>
                  <a:pt x="77916" y="-11473"/>
                  <a:pt x="117842" y="8815"/>
                </a:cubicBezTo>
                <a:cubicBezTo>
                  <a:pt x="157747" y="29102"/>
                  <a:pt x="173668" y="77929"/>
                  <a:pt x="153405" y="117884"/>
                </a:cubicBezTo>
                <a:close/>
              </a:path>
            </a:pathLst>
          </a:custGeom>
          <a:solidFill>
            <a:srgbClr val="00DA72"/>
          </a:solidFill>
          <a:ln w="2066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92" name="Freeform: Shape 91">
            <a:extLst>
              <a:ext uri="{FF2B5EF4-FFF2-40B4-BE49-F238E27FC236}">
                <a16:creationId xmlns:a16="http://schemas.microsoft.com/office/drawing/2014/main" id="{F0C5D293-F1CD-4F68-8BBB-EF0F8E2049BF}"/>
              </a:ext>
            </a:extLst>
          </p:cNvPr>
          <p:cNvSpPr/>
          <p:nvPr/>
        </p:nvSpPr>
        <p:spPr>
          <a:xfrm>
            <a:off x="17183401" y="11410119"/>
            <a:ext cx="90046" cy="90068"/>
          </a:xfrm>
          <a:custGeom>
            <a:avLst/>
            <a:gdLst>
              <a:gd name="connsiteX0" fmla="*/ 85160 w 90046"/>
              <a:gd name="connsiteY0" fmla="*/ 65429 h 90068"/>
              <a:gd name="connsiteX1" fmla="*/ 24641 w 90046"/>
              <a:gd name="connsiteY1" fmla="*/ 85159 h 90068"/>
              <a:gd name="connsiteX2" fmla="*/ 4895 w 90046"/>
              <a:gd name="connsiteY2" fmla="*/ 24626 h 90068"/>
              <a:gd name="connsiteX3" fmla="*/ 65415 w 90046"/>
              <a:gd name="connsiteY3" fmla="*/ 4897 h 90068"/>
              <a:gd name="connsiteX4" fmla="*/ 85160 w 90046"/>
              <a:gd name="connsiteY4" fmla="*/ 65429 h 900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046" h="90068">
                <a:moveTo>
                  <a:pt x="85160" y="65429"/>
                </a:moveTo>
                <a:cubicBezTo>
                  <a:pt x="73892" y="87599"/>
                  <a:pt x="46826" y="96450"/>
                  <a:pt x="24641" y="85159"/>
                </a:cubicBezTo>
                <a:cubicBezTo>
                  <a:pt x="2476" y="73909"/>
                  <a:pt x="-6374" y="46796"/>
                  <a:pt x="4895" y="24626"/>
                </a:cubicBezTo>
                <a:cubicBezTo>
                  <a:pt x="16164" y="2477"/>
                  <a:pt x="43249" y="-6375"/>
                  <a:pt x="65415" y="4897"/>
                </a:cubicBezTo>
                <a:cubicBezTo>
                  <a:pt x="87580" y="16147"/>
                  <a:pt x="96408" y="43259"/>
                  <a:pt x="85160" y="65429"/>
                </a:cubicBezTo>
                <a:close/>
              </a:path>
            </a:pathLst>
          </a:custGeom>
          <a:solidFill>
            <a:srgbClr val="00DA72"/>
          </a:solidFill>
          <a:ln w="2066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93" name="Freeform: Shape 92">
            <a:extLst>
              <a:ext uri="{FF2B5EF4-FFF2-40B4-BE49-F238E27FC236}">
                <a16:creationId xmlns:a16="http://schemas.microsoft.com/office/drawing/2014/main" id="{1D53069B-9AD5-45B4-A01A-BC048F39DB0C}"/>
              </a:ext>
            </a:extLst>
          </p:cNvPr>
          <p:cNvSpPr/>
          <p:nvPr/>
        </p:nvSpPr>
        <p:spPr>
          <a:xfrm>
            <a:off x="18920874" y="11598006"/>
            <a:ext cx="236108" cy="236158"/>
          </a:xfrm>
          <a:custGeom>
            <a:avLst/>
            <a:gdLst>
              <a:gd name="connsiteX0" fmla="*/ 235931 w 236108"/>
              <a:gd name="connsiteY0" fmla="*/ 124119 h 236158"/>
              <a:gd name="connsiteX1" fmla="*/ 111997 w 236108"/>
              <a:gd name="connsiteY1" fmla="*/ 236002 h 236158"/>
              <a:gd name="connsiteX2" fmla="*/ 159 w 236108"/>
              <a:gd name="connsiteY2" fmla="*/ 112042 h 236158"/>
              <a:gd name="connsiteX3" fmla="*/ 124092 w 236108"/>
              <a:gd name="connsiteY3" fmla="*/ 159 h 236158"/>
              <a:gd name="connsiteX4" fmla="*/ 235951 w 236108"/>
              <a:gd name="connsiteY4" fmla="*/ 124119 h 236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6108" h="236158">
                <a:moveTo>
                  <a:pt x="235931" y="124119"/>
                </a:moveTo>
                <a:cubicBezTo>
                  <a:pt x="232602" y="189243"/>
                  <a:pt x="177085" y="239331"/>
                  <a:pt x="111997" y="236002"/>
                </a:cubicBezTo>
                <a:cubicBezTo>
                  <a:pt x="46887" y="232651"/>
                  <a:pt x="-3191" y="177165"/>
                  <a:pt x="159" y="112042"/>
                </a:cubicBezTo>
                <a:cubicBezTo>
                  <a:pt x="3487" y="46897"/>
                  <a:pt x="58983" y="-3192"/>
                  <a:pt x="124092" y="159"/>
                </a:cubicBezTo>
                <a:cubicBezTo>
                  <a:pt x="189202" y="3509"/>
                  <a:pt x="239280" y="58996"/>
                  <a:pt x="235951" y="124119"/>
                </a:cubicBezTo>
                <a:close/>
              </a:path>
            </a:pathLst>
          </a:custGeom>
          <a:solidFill>
            <a:srgbClr val="00DA72"/>
          </a:solidFill>
          <a:ln w="2066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94" name="Freeform: Shape 93">
            <a:extLst>
              <a:ext uri="{FF2B5EF4-FFF2-40B4-BE49-F238E27FC236}">
                <a16:creationId xmlns:a16="http://schemas.microsoft.com/office/drawing/2014/main" id="{6251566C-1DF0-44F5-99CB-C7A9695BCADC}"/>
              </a:ext>
            </a:extLst>
          </p:cNvPr>
          <p:cNvSpPr/>
          <p:nvPr/>
        </p:nvSpPr>
        <p:spPr>
          <a:xfrm>
            <a:off x="19155310" y="11609660"/>
            <a:ext cx="162193" cy="162228"/>
          </a:xfrm>
          <a:custGeom>
            <a:avLst/>
            <a:gdLst>
              <a:gd name="connsiteX0" fmla="*/ 162087 w 162193"/>
              <a:gd name="connsiteY0" fmla="*/ 85270 h 162228"/>
              <a:gd name="connsiteX1" fmla="*/ 76942 w 162193"/>
              <a:gd name="connsiteY1" fmla="*/ 162120 h 162228"/>
              <a:gd name="connsiteX2" fmla="*/ 108 w 162193"/>
              <a:gd name="connsiteY2" fmla="*/ 76957 h 162228"/>
              <a:gd name="connsiteX3" fmla="*/ 85233 w 162193"/>
              <a:gd name="connsiteY3" fmla="*/ 107 h 162228"/>
              <a:gd name="connsiteX4" fmla="*/ 162087 w 162193"/>
              <a:gd name="connsiteY4" fmla="*/ 85270 h 162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193" h="162228">
                <a:moveTo>
                  <a:pt x="162087" y="85270"/>
                </a:moveTo>
                <a:cubicBezTo>
                  <a:pt x="159792" y="130002"/>
                  <a:pt x="121665" y="164416"/>
                  <a:pt x="76942" y="162120"/>
                </a:cubicBezTo>
                <a:cubicBezTo>
                  <a:pt x="32198" y="159824"/>
                  <a:pt x="-2186" y="121689"/>
                  <a:pt x="108" y="76957"/>
                </a:cubicBezTo>
                <a:cubicBezTo>
                  <a:pt x="2404" y="32224"/>
                  <a:pt x="40510" y="-2168"/>
                  <a:pt x="85233" y="107"/>
                </a:cubicBezTo>
                <a:cubicBezTo>
                  <a:pt x="129976" y="2423"/>
                  <a:pt x="164361" y="40558"/>
                  <a:pt x="162087" y="85270"/>
                </a:cubicBezTo>
                <a:close/>
              </a:path>
            </a:pathLst>
          </a:custGeom>
          <a:solidFill>
            <a:srgbClr val="00DA72"/>
          </a:solidFill>
          <a:ln w="2066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9D1E08A2-8B34-47B8-85A6-8078007A92FA}"/>
              </a:ext>
            </a:extLst>
          </p:cNvPr>
          <p:cNvSpPr/>
          <p:nvPr/>
        </p:nvSpPr>
        <p:spPr>
          <a:xfrm>
            <a:off x="18567165" y="11528894"/>
            <a:ext cx="356357" cy="356415"/>
          </a:xfrm>
          <a:custGeom>
            <a:avLst/>
            <a:gdLst>
              <a:gd name="connsiteX0" fmla="*/ 356100 w 356357"/>
              <a:gd name="connsiteY0" fmla="*/ 187358 h 356415"/>
              <a:gd name="connsiteX1" fmla="*/ 169042 w 356357"/>
              <a:gd name="connsiteY1" fmla="*/ 356175 h 356415"/>
              <a:gd name="connsiteX2" fmla="*/ 240 w 356357"/>
              <a:gd name="connsiteY2" fmla="*/ 169097 h 356415"/>
              <a:gd name="connsiteX3" fmla="*/ 187320 w 356357"/>
              <a:gd name="connsiteY3" fmla="*/ 239 h 356415"/>
              <a:gd name="connsiteX4" fmla="*/ 356121 w 356357"/>
              <a:gd name="connsiteY4" fmla="*/ 187358 h 356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6357" h="356415">
                <a:moveTo>
                  <a:pt x="356100" y="187358"/>
                </a:moveTo>
                <a:cubicBezTo>
                  <a:pt x="351076" y="285633"/>
                  <a:pt x="267316" y="361242"/>
                  <a:pt x="169042" y="356175"/>
                </a:cubicBezTo>
                <a:cubicBezTo>
                  <a:pt x="70767" y="351149"/>
                  <a:pt x="-4825" y="267372"/>
                  <a:pt x="240" y="169097"/>
                </a:cubicBezTo>
                <a:cubicBezTo>
                  <a:pt x="5285" y="70780"/>
                  <a:pt x="89024" y="-4807"/>
                  <a:pt x="187320" y="239"/>
                </a:cubicBezTo>
                <a:cubicBezTo>
                  <a:pt x="285553" y="5285"/>
                  <a:pt x="361145" y="89062"/>
                  <a:pt x="356121" y="187358"/>
                </a:cubicBezTo>
                <a:close/>
              </a:path>
            </a:pathLst>
          </a:custGeom>
          <a:solidFill>
            <a:srgbClr val="00DA72"/>
          </a:solidFill>
          <a:ln w="2066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96" name="Freeform: Shape 95">
            <a:extLst>
              <a:ext uri="{FF2B5EF4-FFF2-40B4-BE49-F238E27FC236}">
                <a16:creationId xmlns:a16="http://schemas.microsoft.com/office/drawing/2014/main" id="{1A74C26B-E105-463F-87A3-9E6FD0854E39}"/>
              </a:ext>
            </a:extLst>
          </p:cNvPr>
          <p:cNvSpPr/>
          <p:nvPr/>
        </p:nvSpPr>
        <p:spPr>
          <a:xfrm>
            <a:off x="18092002" y="11591338"/>
            <a:ext cx="162234" cy="162256"/>
          </a:xfrm>
          <a:custGeom>
            <a:avLst/>
            <a:gdLst>
              <a:gd name="connsiteX0" fmla="*/ 159635 w 162234"/>
              <a:gd name="connsiteY0" fmla="*/ 101420 h 162256"/>
              <a:gd name="connsiteX1" fmla="*/ 60844 w 162234"/>
              <a:gd name="connsiteY1" fmla="*/ 159657 h 162256"/>
              <a:gd name="connsiteX2" fmla="*/ 2599 w 162234"/>
              <a:gd name="connsiteY2" fmla="*/ 60804 h 162256"/>
              <a:gd name="connsiteX3" fmla="*/ 101411 w 162234"/>
              <a:gd name="connsiteY3" fmla="*/ 2608 h 162256"/>
              <a:gd name="connsiteX4" fmla="*/ 159635 w 162234"/>
              <a:gd name="connsiteY4" fmla="*/ 101420 h 162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234" h="162256">
                <a:moveTo>
                  <a:pt x="159635" y="101420"/>
                </a:moveTo>
                <a:cubicBezTo>
                  <a:pt x="148429" y="144788"/>
                  <a:pt x="104181" y="170866"/>
                  <a:pt x="60844" y="159657"/>
                </a:cubicBezTo>
                <a:cubicBezTo>
                  <a:pt x="17465" y="148428"/>
                  <a:pt x="-8608" y="104192"/>
                  <a:pt x="2599" y="60804"/>
                </a:cubicBezTo>
                <a:cubicBezTo>
                  <a:pt x="13805" y="17457"/>
                  <a:pt x="58052" y="-8622"/>
                  <a:pt x="101411" y="2608"/>
                </a:cubicBezTo>
                <a:cubicBezTo>
                  <a:pt x="144769" y="13797"/>
                  <a:pt x="170842" y="58053"/>
                  <a:pt x="159635" y="101420"/>
                </a:cubicBezTo>
                <a:close/>
              </a:path>
            </a:pathLst>
          </a:custGeom>
          <a:solidFill>
            <a:srgbClr val="00DA72"/>
          </a:solidFill>
          <a:ln w="2066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97" name="Freeform: Shape 96">
            <a:extLst>
              <a:ext uri="{FF2B5EF4-FFF2-40B4-BE49-F238E27FC236}">
                <a16:creationId xmlns:a16="http://schemas.microsoft.com/office/drawing/2014/main" id="{A2CBD440-A448-4DA6-AC4E-28CA6D4803FF}"/>
              </a:ext>
            </a:extLst>
          </p:cNvPr>
          <p:cNvSpPr/>
          <p:nvPr/>
        </p:nvSpPr>
        <p:spPr>
          <a:xfrm>
            <a:off x="17510510" y="11411772"/>
            <a:ext cx="356430" cy="356518"/>
          </a:xfrm>
          <a:custGeom>
            <a:avLst/>
            <a:gdLst>
              <a:gd name="connsiteX0" fmla="*/ 350717 w 356430"/>
              <a:gd name="connsiteY0" fmla="*/ 222874 h 356518"/>
              <a:gd name="connsiteX1" fmla="*/ 133616 w 356430"/>
              <a:gd name="connsiteY1" fmla="*/ 350805 h 356518"/>
              <a:gd name="connsiteX2" fmla="*/ 5712 w 356430"/>
              <a:gd name="connsiteY2" fmla="*/ 133657 h 356518"/>
              <a:gd name="connsiteX3" fmla="*/ 222814 w 356430"/>
              <a:gd name="connsiteY3" fmla="*/ 5705 h 356518"/>
              <a:gd name="connsiteX4" fmla="*/ 350717 w 356430"/>
              <a:gd name="connsiteY4" fmla="*/ 222874 h 356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6430" h="356518">
                <a:moveTo>
                  <a:pt x="350717" y="222874"/>
                </a:moveTo>
                <a:cubicBezTo>
                  <a:pt x="326092" y="318150"/>
                  <a:pt x="228872" y="375436"/>
                  <a:pt x="133616" y="350805"/>
                </a:cubicBezTo>
                <a:cubicBezTo>
                  <a:pt x="38360" y="326154"/>
                  <a:pt x="-18913" y="228913"/>
                  <a:pt x="5712" y="133657"/>
                </a:cubicBezTo>
                <a:cubicBezTo>
                  <a:pt x="30359" y="38381"/>
                  <a:pt x="127558" y="-18905"/>
                  <a:pt x="222814" y="5705"/>
                </a:cubicBezTo>
                <a:cubicBezTo>
                  <a:pt x="318090" y="30356"/>
                  <a:pt x="375343" y="127597"/>
                  <a:pt x="350717" y="222874"/>
                </a:cubicBezTo>
                <a:close/>
              </a:path>
            </a:pathLst>
          </a:custGeom>
          <a:solidFill>
            <a:srgbClr val="00DA72"/>
          </a:solidFill>
          <a:ln w="2066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98" name="Freeform: Shape 97">
            <a:extLst>
              <a:ext uri="{FF2B5EF4-FFF2-40B4-BE49-F238E27FC236}">
                <a16:creationId xmlns:a16="http://schemas.microsoft.com/office/drawing/2014/main" id="{E842CA7C-6FF8-4D1B-8BCB-7AFC75503ECE}"/>
              </a:ext>
            </a:extLst>
          </p:cNvPr>
          <p:cNvSpPr/>
          <p:nvPr/>
        </p:nvSpPr>
        <p:spPr>
          <a:xfrm>
            <a:off x="17856526" y="11539546"/>
            <a:ext cx="236138" cy="236183"/>
          </a:xfrm>
          <a:custGeom>
            <a:avLst/>
            <a:gdLst>
              <a:gd name="connsiteX0" fmla="*/ 232347 w 236138"/>
              <a:gd name="connsiteY0" fmla="*/ 147649 h 236183"/>
              <a:gd name="connsiteX1" fmla="*/ 88523 w 236138"/>
              <a:gd name="connsiteY1" fmla="*/ 232398 h 236183"/>
              <a:gd name="connsiteX2" fmla="*/ 3791 w 236138"/>
              <a:gd name="connsiteY2" fmla="*/ 88544 h 236183"/>
              <a:gd name="connsiteX3" fmla="*/ 147616 w 236138"/>
              <a:gd name="connsiteY3" fmla="*/ 3793 h 236183"/>
              <a:gd name="connsiteX4" fmla="*/ 232347 w 236138"/>
              <a:gd name="connsiteY4" fmla="*/ 147649 h 2361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6138" h="236183">
                <a:moveTo>
                  <a:pt x="232347" y="147649"/>
                </a:moveTo>
                <a:cubicBezTo>
                  <a:pt x="216033" y="210766"/>
                  <a:pt x="151627" y="248716"/>
                  <a:pt x="88523" y="232398"/>
                </a:cubicBezTo>
                <a:cubicBezTo>
                  <a:pt x="25419" y="216061"/>
                  <a:pt x="-12543" y="151661"/>
                  <a:pt x="3791" y="88544"/>
                </a:cubicBezTo>
                <a:cubicBezTo>
                  <a:pt x="20105" y="25405"/>
                  <a:pt x="84491" y="-12544"/>
                  <a:pt x="147616" y="3793"/>
                </a:cubicBezTo>
                <a:cubicBezTo>
                  <a:pt x="210719" y="20111"/>
                  <a:pt x="248681" y="84511"/>
                  <a:pt x="232347" y="147649"/>
                </a:cubicBezTo>
                <a:close/>
              </a:path>
            </a:pathLst>
          </a:custGeom>
          <a:solidFill>
            <a:srgbClr val="00DA72"/>
          </a:solidFill>
          <a:ln w="2066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100" name="Freeform: Shape 99">
            <a:extLst>
              <a:ext uri="{FF2B5EF4-FFF2-40B4-BE49-F238E27FC236}">
                <a16:creationId xmlns:a16="http://schemas.microsoft.com/office/drawing/2014/main" id="{24862800-1C5A-4EAF-9FAD-9130A4E370EC}"/>
              </a:ext>
            </a:extLst>
          </p:cNvPr>
          <p:cNvSpPr/>
          <p:nvPr/>
        </p:nvSpPr>
        <p:spPr>
          <a:xfrm>
            <a:off x="17299561" y="4379126"/>
            <a:ext cx="123988" cy="124009"/>
          </a:xfrm>
          <a:custGeom>
            <a:avLst/>
            <a:gdLst>
              <a:gd name="connsiteX0" fmla="*/ 93182 w 123988"/>
              <a:gd name="connsiteY0" fmla="*/ 8431 h 124009"/>
              <a:gd name="connsiteX1" fmla="*/ 8430 w 123988"/>
              <a:gd name="connsiteY1" fmla="*/ 30828 h 124009"/>
              <a:gd name="connsiteX2" fmla="*/ 30802 w 123988"/>
              <a:gd name="connsiteY2" fmla="*/ 115578 h 124009"/>
              <a:gd name="connsiteX3" fmla="*/ 115554 w 123988"/>
              <a:gd name="connsiteY3" fmla="*/ 93201 h 124009"/>
              <a:gd name="connsiteX4" fmla="*/ 93182 w 123988"/>
              <a:gd name="connsiteY4" fmla="*/ 8431 h 124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3988" h="124009">
                <a:moveTo>
                  <a:pt x="93182" y="8431"/>
                </a:moveTo>
                <a:cubicBezTo>
                  <a:pt x="63594" y="-8796"/>
                  <a:pt x="25653" y="1213"/>
                  <a:pt x="8430" y="30828"/>
                </a:cubicBezTo>
                <a:cubicBezTo>
                  <a:pt x="-8793" y="60402"/>
                  <a:pt x="1214" y="98330"/>
                  <a:pt x="30802" y="115578"/>
                </a:cubicBezTo>
                <a:cubicBezTo>
                  <a:pt x="60390" y="132805"/>
                  <a:pt x="98331" y="122795"/>
                  <a:pt x="115554" y="93201"/>
                </a:cubicBezTo>
                <a:cubicBezTo>
                  <a:pt x="132777" y="63607"/>
                  <a:pt x="122791" y="25658"/>
                  <a:pt x="93182" y="8431"/>
                </a:cubicBezTo>
                <a:close/>
              </a:path>
            </a:pathLst>
          </a:custGeom>
          <a:solidFill>
            <a:srgbClr val="00DA72"/>
          </a:solidFill>
          <a:ln w="2066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101" name="Freeform: Shape 100">
            <a:extLst>
              <a:ext uri="{FF2B5EF4-FFF2-40B4-BE49-F238E27FC236}">
                <a16:creationId xmlns:a16="http://schemas.microsoft.com/office/drawing/2014/main" id="{D0095055-F832-40FD-904C-BAB02C88BF72}"/>
              </a:ext>
            </a:extLst>
          </p:cNvPr>
          <p:cNvSpPr/>
          <p:nvPr/>
        </p:nvSpPr>
        <p:spPr>
          <a:xfrm>
            <a:off x="17019201" y="4379126"/>
            <a:ext cx="123983" cy="124009"/>
          </a:xfrm>
          <a:custGeom>
            <a:avLst/>
            <a:gdLst>
              <a:gd name="connsiteX0" fmla="*/ 93192 w 123983"/>
              <a:gd name="connsiteY0" fmla="*/ 8431 h 124009"/>
              <a:gd name="connsiteX1" fmla="*/ 8440 w 123983"/>
              <a:gd name="connsiteY1" fmla="*/ 30828 h 124009"/>
              <a:gd name="connsiteX2" fmla="*/ 30791 w 123983"/>
              <a:gd name="connsiteY2" fmla="*/ 115578 h 124009"/>
              <a:gd name="connsiteX3" fmla="*/ 115564 w 123983"/>
              <a:gd name="connsiteY3" fmla="*/ 93201 h 124009"/>
              <a:gd name="connsiteX4" fmla="*/ 93171 w 123983"/>
              <a:gd name="connsiteY4" fmla="*/ 8431 h 124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3983" h="124009">
                <a:moveTo>
                  <a:pt x="93192" y="8431"/>
                </a:moveTo>
                <a:cubicBezTo>
                  <a:pt x="63604" y="-8796"/>
                  <a:pt x="25663" y="1213"/>
                  <a:pt x="8440" y="30828"/>
                </a:cubicBezTo>
                <a:cubicBezTo>
                  <a:pt x="-8804" y="60402"/>
                  <a:pt x="1224" y="98330"/>
                  <a:pt x="30791" y="115578"/>
                </a:cubicBezTo>
                <a:cubicBezTo>
                  <a:pt x="60379" y="132805"/>
                  <a:pt x="98320" y="122795"/>
                  <a:pt x="115564" y="93201"/>
                </a:cubicBezTo>
                <a:cubicBezTo>
                  <a:pt x="132767" y="63607"/>
                  <a:pt x="122780" y="25658"/>
                  <a:pt x="93171" y="8431"/>
                </a:cubicBezTo>
                <a:close/>
              </a:path>
            </a:pathLst>
          </a:custGeom>
          <a:solidFill>
            <a:srgbClr val="00DA72"/>
          </a:solidFill>
          <a:ln w="2066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102" name="Freeform: Shape 101">
            <a:extLst>
              <a:ext uri="{FF2B5EF4-FFF2-40B4-BE49-F238E27FC236}">
                <a16:creationId xmlns:a16="http://schemas.microsoft.com/office/drawing/2014/main" id="{76111CF9-8D90-4BF2-AC53-EC93AC3D1890}"/>
              </a:ext>
            </a:extLst>
          </p:cNvPr>
          <p:cNvSpPr/>
          <p:nvPr/>
        </p:nvSpPr>
        <p:spPr>
          <a:xfrm>
            <a:off x="16738861" y="4379126"/>
            <a:ext cx="123988" cy="124009"/>
          </a:xfrm>
          <a:custGeom>
            <a:avLst/>
            <a:gdLst>
              <a:gd name="connsiteX0" fmla="*/ 93182 w 123988"/>
              <a:gd name="connsiteY0" fmla="*/ 8431 h 124009"/>
              <a:gd name="connsiteX1" fmla="*/ 8430 w 123988"/>
              <a:gd name="connsiteY1" fmla="*/ 30828 h 124009"/>
              <a:gd name="connsiteX2" fmla="*/ 30802 w 123988"/>
              <a:gd name="connsiteY2" fmla="*/ 115578 h 124009"/>
              <a:gd name="connsiteX3" fmla="*/ 115554 w 123988"/>
              <a:gd name="connsiteY3" fmla="*/ 93201 h 124009"/>
              <a:gd name="connsiteX4" fmla="*/ 93182 w 123988"/>
              <a:gd name="connsiteY4" fmla="*/ 8431 h 124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3988" h="124009">
                <a:moveTo>
                  <a:pt x="93182" y="8431"/>
                </a:moveTo>
                <a:cubicBezTo>
                  <a:pt x="63594" y="-8796"/>
                  <a:pt x="25653" y="1213"/>
                  <a:pt x="8430" y="30828"/>
                </a:cubicBezTo>
                <a:cubicBezTo>
                  <a:pt x="-8793" y="60402"/>
                  <a:pt x="1214" y="98330"/>
                  <a:pt x="30802" y="115578"/>
                </a:cubicBezTo>
                <a:cubicBezTo>
                  <a:pt x="60390" y="132805"/>
                  <a:pt x="98330" y="122795"/>
                  <a:pt x="115554" y="93201"/>
                </a:cubicBezTo>
                <a:cubicBezTo>
                  <a:pt x="132777" y="63607"/>
                  <a:pt x="122791" y="25658"/>
                  <a:pt x="93182" y="8431"/>
                </a:cubicBezTo>
                <a:close/>
              </a:path>
            </a:pathLst>
          </a:custGeom>
          <a:solidFill>
            <a:srgbClr val="00DA72"/>
          </a:solidFill>
          <a:ln w="2066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103" name="Freeform: Shape 102">
            <a:extLst>
              <a:ext uri="{FF2B5EF4-FFF2-40B4-BE49-F238E27FC236}">
                <a16:creationId xmlns:a16="http://schemas.microsoft.com/office/drawing/2014/main" id="{EEBB006D-20B4-45BC-9651-65C9072097BA}"/>
              </a:ext>
            </a:extLst>
          </p:cNvPr>
          <p:cNvSpPr/>
          <p:nvPr/>
        </p:nvSpPr>
        <p:spPr>
          <a:xfrm>
            <a:off x="16458532" y="4379126"/>
            <a:ext cx="123988" cy="124009"/>
          </a:xfrm>
          <a:custGeom>
            <a:avLst/>
            <a:gdLst>
              <a:gd name="connsiteX0" fmla="*/ 93182 w 123988"/>
              <a:gd name="connsiteY0" fmla="*/ 8431 h 124009"/>
              <a:gd name="connsiteX1" fmla="*/ 8430 w 123988"/>
              <a:gd name="connsiteY1" fmla="*/ 30828 h 124009"/>
              <a:gd name="connsiteX2" fmla="*/ 30802 w 123988"/>
              <a:gd name="connsiteY2" fmla="*/ 115578 h 124009"/>
              <a:gd name="connsiteX3" fmla="*/ 115554 w 123988"/>
              <a:gd name="connsiteY3" fmla="*/ 93201 h 124009"/>
              <a:gd name="connsiteX4" fmla="*/ 93182 w 123988"/>
              <a:gd name="connsiteY4" fmla="*/ 8431 h 124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3988" h="124009">
                <a:moveTo>
                  <a:pt x="93182" y="8431"/>
                </a:moveTo>
                <a:cubicBezTo>
                  <a:pt x="63594" y="-8796"/>
                  <a:pt x="25653" y="1213"/>
                  <a:pt x="8430" y="30828"/>
                </a:cubicBezTo>
                <a:cubicBezTo>
                  <a:pt x="-8793" y="60402"/>
                  <a:pt x="1214" y="98330"/>
                  <a:pt x="30802" y="115578"/>
                </a:cubicBezTo>
                <a:cubicBezTo>
                  <a:pt x="60390" y="132805"/>
                  <a:pt x="98331" y="122795"/>
                  <a:pt x="115554" y="93201"/>
                </a:cubicBezTo>
                <a:cubicBezTo>
                  <a:pt x="132777" y="63607"/>
                  <a:pt x="122791" y="25658"/>
                  <a:pt x="93182" y="8431"/>
                </a:cubicBezTo>
                <a:close/>
              </a:path>
            </a:pathLst>
          </a:custGeom>
          <a:solidFill>
            <a:srgbClr val="00DA72"/>
          </a:solidFill>
          <a:ln w="2066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104" name="Freeform: Shape 103">
            <a:extLst>
              <a:ext uri="{FF2B5EF4-FFF2-40B4-BE49-F238E27FC236}">
                <a16:creationId xmlns:a16="http://schemas.microsoft.com/office/drawing/2014/main" id="{9AA9BE42-890B-4A41-A614-C9AF0EF44E27}"/>
              </a:ext>
            </a:extLst>
          </p:cNvPr>
          <p:cNvSpPr/>
          <p:nvPr/>
        </p:nvSpPr>
        <p:spPr>
          <a:xfrm>
            <a:off x="16178182" y="4379126"/>
            <a:ext cx="123994" cy="124009"/>
          </a:xfrm>
          <a:custGeom>
            <a:avLst/>
            <a:gdLst>
              <a:gd name="connsiteX0" fmla="*/ 93182 w 123994"/>
              <a:gd name="connsiteY0" fmla="*/ 8431 h 124009"/>
              <a:gd name="connsiteX1" fmla="*/ 8430 w 123994"/>
              <a:gd name="connsiteY1" fmla="*/ 30828 h 124009"/>
              <a:gd name="connsiteX2" fmla="*/ 30802 w 123994"/>
              <a:gd name="connsiteY2" fmla="*/ 115578 h 124009"/>
              <a:gd name="connsiteX3" fmla="*/ 115575 w 123994"/>
              <a:gd name="connsiteY3" fmla="*/ 93201 h 124009"/>
              <a:gd name="connsiteX4" fmla="*/ 93182 w 123994"/>
              <a:gd name="connsiteY4" fmla="*/ 8431 h 124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3994" h="124009">
                <a:moveTo>
                  <a:pt x="93182" y="8431"/>
                </a:moveTo>
                <a:cubicBezTo>
                  <a:pt x="63594" y="-8796"/>
                  <a:pt x="25653" y="1213"/>
                  <a:pt x="8430" y="30828"/>
                </a:cubicBezTo>
                <a:cubicBezTo>
                  <a:pt x="-8793" y="60402"/>
                  <a:pt x="1214" y="98330"/>
                  <a:pt x="30802" y="115578"/>
                </a:cubicBezTo>
                <a:cubicBezTo>
                  <a:pt x="60390" y="132805"/>
                  <a:pt x="98331" y="122795"/>
                  <a:pt x="115575" y="93201"/>
                </a:cubicBezTo>
                <a:cubicBezTo>
                  <a:pt x="132777" y="63607"/>
                  <a:pt x="122791" y="25658"/>
                  <a:pt x="93182" y="8431"/>
                </a:cubicBezTo>
                <a:close/>
              </a:path>
            </a:pathLst>
          </a:custGeom>
          <a:solidFill>
            <a:srgbClr val="00DA72"/>
          </a:solidFill>
          <a:ln w="2066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105" name="Freeform: Shape 104">
            <a:extLst>
              <a:ext uri="{FF2B5EF4-FFF2-40B4-BE49-F238E27FC236}">
                <a16:creationId xmlns:a16="http://schemas.microsoft.com/office/drawing/2014/main" id="{3AEB7970-9CC9-4B8A-9B72-37ED2E1196F5}"/>
              </a:ext>
            </a:extLst>
          </p:cNvPr>
          <p:cNvSpPr/>
          <p:nvPr/>
        </p:nvSpPr>
        <p:spPr>
          <a:xfrm>
            <a:off x="15897838" y="4379126"/>
            <a:ext cx="123988" cy="124009"/>
          </a:xfrm>
          <a:custGeom>
            <a:avLst/>
            <a:gdLst>
              <a:gd name="connsiteX0" fmla="*/ 93176 w 123988"/>
              <a:gd name="connsiteY0" fmla="*/ 8431 h 124009"/>
              <a:gd name="connsiteX1" fmla="*/ 8444 w 123988"/>
              <a:gd name="connsiteY1" fmla="*/ 30828 h 124009"/>
              <a:gd name="connsiteX2" fmla="*/ 30796 w 123988"/>
              <a:gd name="connsiteY2" fmla="*/ 115578 h 124009"/>
              <a:gd name="connsiteX3" fmla="*/ 115569 w 123988"/>
              <a:gd name="connsiteY3" fmla="*/ 93201 h 124009"/>
              <a:gd name="connsiteX4" fmla="*/ 93176 w 123988"/>
              <a:gd name="connsiteY4" fmla="*/ 8431 h 124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3988" h="124009">
                <a:moveTo>
                  <a:pt x="93176" y="8431"/>
                </a:moveTo>
                <a:cubicBezTo>
                  <a:pt x="63588" y="-8796"/>
                  <a:pt x="25647" y="1213"/>
                  <a:pt x="8444" y="30828"/>
                </a:cubicBezTo>
                <a:cubicBezTo>
                  <a:pt x="-8799" y="60402"/>
                  <a:pt x="1208" y="98330"/>
                  <a:pt x="30796" y="115578"/>
                </a:cubicBezTo>
                <a:cubicBezTo>
                  <a:pt x="60383" y="132805"/>
                  <a:pt x="98324" y="122795"/>
                  <a:pt x="115569" y="93201"/>
                </a:cubicBezTo>
                <a:cubicBezTo>
                  <a:pt x="132771" y="63607"/>
                  <a:pt x="122785" y="25658"/>
                  <a:pt x="93176" y="8431"/>
                </a:cubicBezTo>
                <a:close/>
              </a:path>
            </a:pathLst>
          </a:custGeom>
          <a:solidFill>
            <a:srgbClr val="00DA72"/>
          </a:solidFill>
          <a:ln w="2066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106" name="Freeform: Shape 105">
            <a:extLst>
              <a:ext uri="{FF2B5EF4-FFF2-40B4-BE49-F238E27FC236}">
                <a16:creationId xmlns:a16="http://schemas.microsoft.com/office/drawing/2014/main" id="{18CA2878-95E6-4C4E-B4DC-37B57ABFFB20}"/>
              </a:ext>
            </a:extLst>
          </p:cNvPr>
          <p:cNvSpPr/>
          <p:nvPr/>
        </p:nvSpPr>
        <p:spPr>
          <a:xfrm>
            <a:off x="15617468" y="4379126"/>
            <a:ext cx="123988" cy="124009"/>
          </a:xfrm>
          <a:custGeom>
            <a:avLst/>
            <a:gdLst>
              <a:gd name="connsiteX0" fmla="*/ 93197 w 123988"/>
              <a:gd name="connsiteY0" fmla="*/ 8431 h 124009"/>
              <a:gd name="connsiteX1" fmla="*/ 8445 w 123988"/>
              <a:gd name="connsiteY1" fmla="*/ 30828 h 124009"/>
              <a:gd name="connsiteX2" fmla="*/ 30796 w 123988"/>
              <a:gd name="connsiteY2" fmla="*/ 115578 h 124009"/>
              <a:gd name="connsiteX3" fmla="*/ 115568 w 123988"/>
              <a:gd name="connsiteY3" fmla="*/ 93201 h 124009"/>
              <a:gd name="connsiteX4" fmla="*/ 93176 w 123988"/>
              <a:gd name="connsiteY4" fmla="*/ 8431 h 124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3988" h="124009">
                <a:moveTo>
                  <a:pt x="93197" y="8431"/>
                </a:moveTo>
                <a:cubicBezTo>
                  <a:pt x="63609" y="-8796"/>
                  <a:pt x="25668" y="1213"/>
                  <a:pt x="8445" y="30828"/>
                </a:cubicBezTo>
                <a:cubicBezTo>
                  <a:pt x="-8800" y="60402"/>
                  <a:pt x="1208" y="98330"/>
                  <a:pt x="30796" y="115578"/>
                </a:cubicBezTo>
                <a:cubicBezTo>
                  <a:pt x="60383" y="132805"/>
                  <a:pt x="98324" y="122795"/>
                  <a:pt x="115568" y="93201"/>
                </a:cubicBezTo>
                <a:cubicBezTo>
                  <a:pt x="132771" y="63607"/>
                  <a:pt x="122784" y="25658"/>
                  <a:pt x="93176" y="8431"/>
                </a:cubicBezTo>
                <a:close/>
              </a:path>
            </a:pathLst>
          </a:custGeom>
          <a:solidFill>
            <a:srgbClr val="00DA72"/>
          </a:solidFill>
          <a:ln w="2066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107" name="Freeform: Shape 106">
            <a:extLst>
              <a:ext uri="{FF2B5EF4-FFF2-40B4-BE49-F238E27FC236}">
                <a16:creationId xmlns:a16="http://schemas.microsoft.com/office/drawing/2014/main" id="{0590F309-44F6-47C4-9C9E-A1642CBED6D0}"/>
              </a:ext>
            </a:extLst>
          </p:cNvPr>
          <p:cNvSpPr/>
          <p:nvPr/>
        </p:nvSpPr>
        <p:spPr>
          <a:xfrm>
            <a:off x="15337132" y="4379126"/>
            <a:ext cx="123988" cy="124009"/>
          </a:xfrm>
          <a:custGeom>
            <a:avLst/>
            <a:gdLst>
              <a:gd name="connsiteX0" fmla="*/ 93182 w 123988"/>
              <a:gd name="connsiteY0" fmla="*/ 8431 h 124009"/>
              <a:gd name="connsiteX1" fmla="*/ 8430 w 123988"/>
              <a:gd name="connsiteY1" fmla="*/ 30828 h 124009"/>
              <a:gd name="connsiteX2" fmla="*/ 30802 w 123988"/>
              <a:gd name="connsiteY2" fmla="*/ 115578 h 124009"/>
              <a:gd name="connsiteX3" fmla="*/ 115554 w 123988"/>
              <a:gd name="connsiteY3" fmla="*/ 93201 h 124009"/>
              <a:gd name="connsiteX4" fmla="*/ 93182 w 123988"/>
              <a:gd name="connsiteY4" fmla="*/ 8431 h 124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3988" h="124009">
                <a:moveTo>
                  <a:pt x="93182" y="8431"/>
                </a:moveTo>
                <a:cubicBezTo>
                  <a:pt x="63594" y="-8796"/>
                  <a:pt x="25653" y="1213"/>
                  <a:pt x="8430" y="30828"/>
                </a:cubicBezTo>
                <a:cubicBezTo>
                  <a:pt x="-8793" y="60402"/>
                  <a:pt x="1214" y="98330"/>
                  <a:pt x="30802" y="115578"/>
                </a:cubicBezTo>
                <a:cubicBezTo>
                  <a:pt x="60390" y="132805"/>
                  <a:pt x="98331" y="122795"/>
                  <a:pt x="115554" y="93201"/>
                </a:cubicBezTo>
                <a:cubicBezTo>
                  <a:pt x="132777" y="63607"/>
                  <a:pt x="122791" y="25658"/>
                  <a:pt x="93182" y="8431"/>
                </a:cubicBezTo>
                <a:close/>
              </a:path>
            </a:pathLst>
          </a:custGeom>
          <a:solidFill>
            <a:srgbClr val="00DA72"/>
          </a:solidFill>
          <a:ln w="2066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108" name="Freeform: Shape 107">
            <a:extLst>
              <a:ext uri="{FF2B5EF4-FFF2-40B4-BE49-F238E27FC236}">
                <a16:creationId xmlns:a16="http://schemas.microsoft.com/office/drawing/2014/main" id="{F5780210-ADF2-4B13-B0D1-5DEBCB5AD673}"/>
              </a:ext>
            </a:extLst>
          </p:cNvPr>
          <p:cNvSpPr/>
          <p:nvPr/>
        </p:nvSpPr>
        <p:spPr>
          <a:xfrm>
            <a:off x="15056782" y="4379126"/>
            <a:ext cx="123988" cy="124009"/>
          </a:xfrm>
          <a:custGeom>
            <a:avLst/>
            <a:gdLst>
              <a:gd name="connsiteX0" fmla="*/ 93182 w 123988"/>
              <a:gd name="connsiteY0" fmla="*/ 8431 h 124009"/>
              <a:gd name="connsiteX1" fmla="*/ 8430 w 123988"/>
              <a:gd name="connsiteY1" fmla="*/ 30828 h 124009"/>
              <a:gd name="connsiteX2" fmla="*/ 30802 w 123988"/>
              <a:gd name="connsiteY2" fmla="*/ 115578 h 124009"/>
              <a:gd name="connsiteX3" fmla="*/ 115554 w 123988"/>
              <a:gd name="connsiteY3" fmla="*/ 93201 h 124009"/>
              <a:gd name="connsiteX4" fmla="*/ 93182 w 123988"/>
              <a:gd name="connsiteY4" fmla="*/ 8431 h 124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3988" h="124009">
                <a:moveTo>
                  <a:pt x="93182" y="8431"/>
                </a:moveTo>
                <a:cubicBezTo>
                  <a:pt x="63594" y="-8796"/>
                  <a:pt x="25653" y="1213"/>
                  <a:pt x="8430" y="30828"/>
                </a:cubicBezTo>
                <a:cubicBezTo>
                  <a:pt x="-8793" y="60402"/>
                  <a:pt x="1214" y="98330"/>
                  <a:pt x="30802" y="115578"/>
                </a:cubicBezTo>
                <a:cubicBezTo>
                  <a:pt x="60390" y="132805"/>
                  <a:pt x="98331" y="122795"/>
                  <a:pt x="115554" y="93201"/>
                </a:cubicBezTo>
                <a:cubicBezTo>
                  <a:pt x="132777" y="63607"/>
                  <a:pt x="122791" y="25658"/>
                  <a:pt x="93182" y="8431"/>
                </a:cubicBezTo>
                <a:close/>
              </a:path>
            </a:pathLst>
          </a:custGeom>
          <a:solidFill>
            <a:srgbClr val="00DA72"/>
          </a:solidFill>
          <a:ln w="2066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109" name="Freeform: Shape 108">
            <a:extLst>
              <a:ext uri="{FF2B5EF4-FFF2-40B4-BE49-F238E27FC236}">
                <a16:creationId xmlns:a16="http://schemas.microsoft.com/office/drawing/2014/main" id="{AD9B891F-11B3-4879-BA62-95D18835295B}"/>
              </a:ext>
            </a:extLst>
          </p:cNvPr>
          <p:cNvSpPr/>
          <p:nvPr userDrawn="1"/>
        </p:nvSpPr>
        <p:spPr>
          <a:xfrm>
            <a:off x="18454580" y="2338950"/>
            <a:ext cx="1811879" cy="1812324"/>
          </a:xfrm>
          <a:custGeom>
            <a:avLst/>
            <a:gdLst>
              <a:gd name="connsiteX0" fmla="*/ 917650 w 1811879"/>
              <a:gd name="connsiteY0" fmla="*/ 1812248 h 1812324"/>
              <a:gd name="connsiteX1" fmla="*/ 917650 w 1811879"/>
              <a:gd name="connsiteY1" fmla="*/ 1812248 h 1812324"/>
              <a:gd name="connsiteX2" fmla="*/ 77 w 1811879"/>
              <a:gd name="connsiteY2" fmla="*/ 917847 h 1812324"/>
              <a:gd name="connsiteX3" fmla="*/ 894265 w 1811879"/>
              <a:gd name="connsiteY3" fmla="*/ 77 h 1812324"/>
              <a:gd name="connsiteX4" fmla="*/ 1811880 w 1811879"/>
              <a:gd name="connsiteY4" fmla="*/ 894478 h 1812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11879" h="1812324">
                <a:moveTo>
                  <a:pt x="917650" y="1812248"/>
                </a:moveTo>
                <a:lnTo>
                  <a:pt x="917650" y="1812248"/>
                </a:lnTo>
                <a:cubicBezTo>
                  <a:pt x="417325" y="1818721"/>
                  <a:pt x="6528" y="1418280"/>
                  <a:pt x="77" y="917847"/>
                </a:cubicBezTo>
                <a:cubicBezTo>
                  <a:pt x="-6395" y="417435"/>
                  <a:pt x="393961" y="6530"/>
                  <a:pt x="894265" y="77"/>
                </a:cubicBezTo>
                <a:cubicBezTo>
                  <a:pt x="1394591" y="-6396"/>
                  <a:pt x="1805408" y="394045"/>
                  <a:pt x="1811880" y="894478"/>
                </a:cubicBezTo>
              </a:path>
            </a:pathLst>
          </a:custGeom>
          <a:noFill/>
          <a:ln w="17104" cap="flat">
            <a:solidFill>
              <a:srgbClr val="00DA72"/>
            </a:solidFill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ABD0AD88-984D-4BB2-A218-B7C42B24AC99}"/>
              </a:ext>
            </a:extLst>
          </p:cNvPr>
          <p:cNvGrpSpPr/>
          <p:nvPr userDrawn="1"/>
        </p:nvGrpSpPr>
        <p:grpSpPr>
          <a:xfrm>
            <a:off x="18256536" y="6124780"/>
            <a:ext cx="3295204" cy="3850050"/>
            <a:chOff x="18256536" y="6124780"/>
            <a:chExt cx="3295204" cy="3850050"/>
          </a:xfrm>
        </p:grpSpPr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49D47532-45C2-4F92-B1ED-687866803022}"/>
                </a:ext>
              </a:extLst>
            </p:cNvPr>
            <p:cNvSpPr/>
            <p:nvPr/>
          </p:nvSpPr>
          <p:spPr>
            <a:xfrm>
              <a:off x="18256536" y="6125918"/>
              <a:ext cx="2181848" cy="3848912"/>
            </a:xfrm>
            <a:custGeom>
              <a:avLst/>
              <a:gdLst>
                <a:gd name="connsiteX0" fmla="*/ 1092661 w 2181848"/>
                <a:gd name="connsiteY0" fmla="*/ 3848892 h 3848912"/>
                <a:gd name="connsiteX1" fmla="*/ 2 w 2181848"/>
                <a:gd name="connsiteY1" fmla="*/ 1925439 h 3848912"/>
                <a:gd name="connsiteX2" fmla="*/ 1089167 w 2181848"/>
                <a:gd name="connsiteY2" fmla="*/ 0 h 3848912"/>
                <a:gd name="connsiteX3" fmla="*/ 2181848 w 2181848"/>
                <a:gd name="connsiteY3" fmla="*/ 1923474 h 3848912"/>
                <a:gd name="connsiteX4" fmla="*/ 1092682 w 2181848"/>
                <a:gd name="connsiteY4" fmla="*/ 3848913 h 3848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1848" h="3848912">
                  <a:moveTo>
                    <a:pt x="1092661" y="3848892"/>
                  </a:moveTo>
                  <a:cubicBezTo>
                    <a:pt x="490154" y="3849430"/>
                    <a:pt x="953" y="2988263"/>
                    <a:pt x="2" y="1925439"/>
                  </a:cubicBezTo>
                  <a:cubicBezTo>
                    <a:pt x="-991" y="862615"/>
                    <a:pt x="486660" y="559"/>
                    <a:pt x="1089167" y="0"/>
                  </a:cubicBezTo>
                  <a:cubicBezTo>
                    <a:pt x="1691654" y="-537"/>
                    <a:pt x="2180855" y="860629"/>
                    <a:pt x="2181848" y="1923474"/>
                  </a:cubicBezTo>
                  <a:cubicBezTo>
                    <a:pt x="2182799" y="2986319"/>
                    <a:pt x="1695169" y="3848395"/>
                    <a:pt x="1092682" y="3848913"/>
                  </a:cubicBezTo>
                  <a:close/>
                </a:path>
              </a:pathLst>
            </a:custGeom>
            <a:noFill/>
            <a:ln w="17104" cap="flat">
              <a:solidFill>
                <a:srgbClr val="00DA72"/>
              </a:solidFill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ru-RU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42ED66B6-0084-4880-B25B-BD0F1AACD3C4}"/>
                </a:ext>
              </a:extLst>
            </p:cNvPr>
            <p:cNvSpPr/>
            <p:nvPr/>
          </p:nvSpPr>
          <p:spPr>
            <a:xfrm>
              <a:off x="18534880" y="6125628"/>
              <a:ext cx="2181848" cy="3848891"/>
            </a:xfrm>
            <a:custGeom>
              <a:avLst/>
              <a:gdLst>
                <a:gd name="connsiteX0" fmla="*/ 1092661 w 2181848"/>
                <a:gd name="connsiteY0" fmla="*/ 3848892 h 3848891"/>
                <a:gd name="connsiteX1" fmla="*/ 1 w 2181848"/>
                <a:gd name="connsiteY1" fmla="*/ 1925439 h 3848891"/>
                <a:gd name="connsiteX2" fmla="*/ 1089167 w 2181848"/>
                <a:gd name="connsiteY2" fmla="*/ 0 h 3848891"/>
                <a:gd name="connsiteX3" fmla="*/ 2181848 w 2181848"/>
                <a:gd name="connsiteY3" fmla="*/ 1923453 h 3848891"/>
                <a:gd name="connsiteX4" fmla="*/ 1092682 w 2181848"/>
                <a:gd name="connsiteY4" fmla="*/ 3848892 h 3848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1848" h="3848891">
                  <a:moveTo>
                    <a:pt x="1092661" y="3848892"/>
                  </a:moveTo>
                  <a:cubicBezTo>
                    <a:pt x="490174" y="3849430"/>
                    <a:pt x="952" y="2988284"/>
                    <a:pt x="1" y="1925439"/>
                  </a:cubicBezTo>
                  <a:cubicBezTo>
                    <a:pt x="-970" y="862614"/>
                    <a:pt x="486680" y="559"/>
                    <a:pt x="1089167" y="0"/>
                  </a:cubicBezTo>
                  <a:cubicBezTo>
                    <a:pt x="1691654" y="-537"/>
                    <a:pt x="2180876" y="860608"/>
                    <a:pt x="2181848" y="1923453"/>
                  </a:cubicBezTo>
                  <a:cubicBezTo>
                    <a:pt x="2182799" y="2986299"/>
                    <a:pt x="1695189" y="3848375"/>
                    <a:pt x="1092682" y="3848892"/>
                  </a:cubicBezTo>
                  <a:close/>
                </a:path>
              </a:pathLst>
            </a:custGeom>
            <a:noFill/>
            <a:ln w="17104" cap="flat">
              <a:solidFill>
                <a:srgbClr val="00DA72"/>
              </a:solidFill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ru-RU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C71927B0-2BFC-4BC6-8B3B-D7160472D8D5}"/>
                </a:ext>
              </a:extLst>
            </p:cNvPr>
            <p:cNvSpPr/>
            <p:nvPr/>
          </p:nvSpPr>
          <p:spPr>
            <a:xfrm>
              <a:off x="18813204" y="6125338"/>
              <a:ext cx="2181848" cy="3848913"/>
            </a:xfrm>
            <a:custGeom>
              <a:avLst/>
              <a:gdLst>
                <a:gd name="connsiteX0" fmla="*/ 1092661 w 2181848"/>
                <a:gd name="connsiteY0" fmla="*/ 3848913 h 3848913"/>
                <a:gd name="connsiteX1" fmla="*/ 1 w 2181848"/>
                <a:gd name="connsiteY1" fmla="*/ 1925460 h 3848913"/>
                <a:gd name="connsiteX2" fmla="*/ 1089188 w 2181848"/>
                <a:gd name="connsiteY2" fmla="*/ 0 h 3848913"/>
                <a:gd name="connsiteX3" fmla="*/ 2181848 w 2181848"/>
                <a:gd name="connsiteY3" fmla="*/ 1923454 h 3848913"/>
                <a:gd name="connsiteX4" fmla="*/ 1092661 w 2181848"/>
                <a:gd name="connsiteY4" fmla="*/ 3848913 h 3848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1848" h="3848913">
                  <a:moveTo>
                    <a:pt x="1092661" y="3848913"/>
                  </a:moveTo>
                  <a:cubicBezTo>
                    <a:pt x="490175" y="3849450"/>
                    <a:pt x="952" y="2988284"/>
                    <a:pt x="1" y="1925460"/>
                  </a:cubicBezTo>
                  <a:cubicBezTo>
                    <a:pt x="-970" y="862615"/>
                    <a:pt x="486660" y="559"/>
                    <a:pt x="1089188" y="0"/>
                  </a:cubicBezTo>
                  <a:cubicBezTo>
                    <a:pt x="1691654" y="-537"/>
                    <a:pt x="2180876" y="860609"/>
                    <a:pt x="2181848" y="1923454"/>
                  </a:cubicBezTo>
                  <a:cubicBezTo>
                    <a:pt x="2182799" y="2986319"/>
                    <a:pt x="1695169" y="3848375"/>
                    <a:pt x="1092661" y="3848913"/>
                  </a:cubicBezTo>
                  <a:close/>
                </a:path>
              </a:pathLst>
            </a:custGeom>
            <a:noFill/>
            <a:ln w="17104" cap="flat">
              <a:solidFill>
                <a:srgbClr val="00DA72"/>
              </a:solidFill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ru-RU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4C43AAAC-7964-4100-AA44-4E4A09319BFE}"/>
                </a:ext>
              </a:extLst>
            </p:cNvPr>
            <p:cNvSpPr/>
            <p:nvPr/>
          </p:nvSpPr>
          <p:spPr>
            <a:xfrm>
              <a:off x="19091548" y="6125070"/>
              <a:ext cx="2181828" cy="3848913"/>
            </a:xfrm>
            <a:custGeom>
              <a:avLst/>
              <a:gdLst>
                <a:gd name="connsiteX0" fmla="*/ 1092661 w 2181828"/>
                <a:gd name="connsiteY0" fmla="*/ 3848913 h 3848913"/>
                <a:gd name="connsiteX1" fmla="*/ 1 w 2181828"/>
                <a:gd name="connsiteY1" fmla="*/ 1925460 h 3848913"/>
                <a:gd name="connsiteX2" fmla="*/ 1089167 w 2181828"/>
                <a:gd name="connsiteY2" fmla="*/ 0 h 3848913"/>
                <a:gd name="connsiteX3" fmla="*/ 2181827 w 2181828"/>
                <a:gd name="connsiteY3" fmla="*/ 1923454 h 3848913"/>
                <a:gd name="connsiteX4" fmla="*/ 1092661 w 2181828"/>
                <a:gd name="connsiteY4" fmla="*/ 3848913 h 3848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1828" h="3848913">
                  <a:moveTo>
                    <a:pt x="1092661" y="3848913"/>
                  </a:moveTo>
                  <a:cubicBezTo>
                    <a:pt x="490175" y="3849450"/>
                    <a:pt x="952" y="2988284"/>
                    <a:pt x="1" y="1925460"/>
                  </a:cubicBezTo>
                  <a:cubicBezTo>
                    <a:pt x="-970" y="862614"/>
                    <a:pt x="486659" y="559"/>
                    <a:pt x="1089167" y="0"/>
                  </a:cubicBezTo>
                  <a:cubicBezTo>
                    <a:pt x="1691633" y="-537"/>
                    <a:pt x="2180855" y="860608"/>
                    <a:pt x="2181827" y="1923454"/>
                  </a:cubicBezTo>
                  <a:cubicBezTo>
                    <a:pt x="2182778" y="2986319"/>
                    <a:pt x="1695148" y="3848375"/>
                    <a:pt x="1092661" y="3848913"/>
                  </a:cubicBezTo>
                  <a:close/>
                </a:path>
              </a:pathLst>
            </a:custGeom>
            <a:noFill/>
            <a:ln w="17104" cap="flat">
              <a:solidFill>
                <a:srgbClr val="00DA72"/>
              </a:solidFill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ru-RU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A2AE6604-111F-4490-842D-80DD7AE93D34}"/>
                </a:ext>
              </a:extLst>
            </p:cNvPr>
            <p:cNvSpPr/>
            <p:nvPr/>
          </p:nvSpPr>
          <p:spPr>
            <a:xfrm>
              <a:off x="19369892" y="6124780"/>
              <a:ext cx="2181848" cy="3848913"/>
            </a:xfrm>
            <a:custGeom>
              <a:avLst/>
              <a:gdLst>
                <a:gd name="connsiteX0" fmla="*/ 1092662 w 2181848"/>
                <a:gd name="connsiteY0" fmla="*/ 3848913 h 3848913"/>
                <a:gd name="connsiteX1" fmla="*/ 2 w 2181848"/>
                <a:gd name="connsiteY1" fmla="*/ 1925460 h 3848913"/>
                <a:gd name="connsiteX2" fmla="*/ 1089167 w 2181848"/>
                <a:gd name="connsiteY2" fmla="*/ 0 h 3848913"/>
                <a:gd name="connsiteX3" fmla="*/ 2181848 w 2181848"/>
                <a:gd name="connsiteY3" fmla="*/ 1923454 h 3848913"/>
                <a:gd name="connsiteX4" fmla="*/ 1092682 w 2181848"/>
                <a:gd name="connsiteY4" fmla="*/ 3848913 h 3848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1848" h="3848913">
                  <a:moveTo>
                    <a:pt x="1092662" y="3848913"/>
                  </a:moveTo>
                  <a:cubicBezTo>
                    <a:pt x="490175" y="3849450"/>
                    <a:pt x="953" y="2988305"/>
                    <a:pt x="2" y="1925460"/>
                  </a:cubicBezTo>
                  <a:cubicBezTo>
                    <a:pt x="-991" y="862615"/>
                    <a:pt x="486681" y="559"/>
                    <a:pt x="1089167" y="0"/>
                  </a:cubicBezTo>
                  <a:cubicBezTo>
                    <a:pt x="1691654" y="-537"/>
                    <a:pt x="2180876" y="860609"/>
                    <a:pt x="2181848" y="1923454"/>
                  </a:cubicBezTo>
                  <a:cubicBezTo>
                    <a:pt x="2182799" y="2986319"/>
                    <a:pt x="1695169" y="3848375"/>
                    <a:pt x="1092682" y="3848913"/>
                  </a:cubicBezTo>
                  <a:close/>
                </a:path>
              </a:pathLst>
            </a:custGeom>
            <a:noFill/>
            <a:ln w="17104" cap="flat">
              <a:solidFill>
                <a:srgbClr val="00DA72"/>
              </a:solidFill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ru-RU"/>
            </a:p>
          </p:txBody>
        </p:sp>
      </p:grpSp>
      <p:sp>
        <p:nvSpPr>
          <p:cNvPr id="10" name="Текст 3">
            <a:extLst>
              <a:ext uri="{FF2B5EF4-FFF2-40B4-BE49-F238E27FC236}">
                <a16:creationId xmlns:a16="http://schemas.microsoft.com/office/drawing/2014/main" id="{BB94BC4F-11F2-4B53-A501-FCA30C49F32A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360610" y="12719983"/>
            <a:ext cx="11808322" cy="609398"/>
          </a:xfrm>
        </p:spPr>
        <p:txBody>
          <a:bodyPr vert="horz" wrap="square" lIns="0" tIns="0" rIns="0" bIns="0" rtlCol="0" anchor="b" anchorCtr="0">
            <a:spAutoFit/>
          </a:bodyPr>
          <a:lstStyle>
            <a:lvl1pPr marL="0" indent="0">
              <a:lnSpc>
                <a:spcPct val="90000"/>
              </a:lnSpc>
              <a:buNone/>
              <a:defRPr lang="ru-RU" sz="4400" spc="100" baseline="0" dirty="0">
                <a:solidFill>
                  <a:schemeClr val="tx1"/>
                </a:solidFill>
                <a:latin typeface="YS Text Regular" pitchFamily="2" charset="-52"/>
              </a:defRPr>
            </a:lvl1pPr>
          </a:lstStyle>
          <a:p>
            <a:pPr marL="457177" lvl="0" indent="-457177"/>
            <a:r>
              <a:rPr lang="ru-RU" dirty="0"/>
              <a:t>Подзаголовок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409530165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Отбивка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F34FCE5F-E0EF-4DB3-A0EA-6686979DE3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366" y="399221"/>
            <a:ext cx="13176000" cy="2846036"/>
          </a:xfrm>
          <a:noFill/>
        </p:spPr>
        <p:txBody>
          <a:bodyPr/>
          <a:lstStyle>
            <a:lvl1pPr>
              <a:lnSpc>
                <a:spcPct val="80000"/>
              </a:lnSpc>
              <a:defRPr sz="11500" spc="150" baseline="0"/>
            </a:lvl1pPr>
          </a:lstStyle>
          <a:p>
            <a:r>
              <a:rPr lang="en-GB"/>
              <a:t>Click to edit Master title style</a:t>
            </a:r>
            <a:endParaRPr lang="ru-RU" dirty="0"/>
          </a:p>
        </p:txBody>
      </p:sp>
      <p:sp>
        <p:nvSpPr>
          <p:cNvPr id="10" name="Текст 3">
            <a:extLst>
              <a:ext uri="{FF2B5EF4-FFF2-40B4-BE49-F238E27FC236}">
                <a16:creationId xmlns:a16="http://schemas.microsoft.com/office/drawing/2014/main" id="{BB94BC4F-11F2-4B53-A501-FCA30C49F32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60610" y="12719983"/>
            <a:ext cx="11808322" cy="609398"/>
          </a:xfrm>
        </p:spPr>
        <p:txBody>
          <a:bodyPr vert="horz" wrap="square" lIns="0" tIns="0" rIns="0" bIns="0" rtlCol="0" anchor="b" anchorCtr="0">
            <a:spAutoFit/>
          </a:bodyPr>
          <a:lstStyle>
            <a:lvl1pPr marL="0" indent="0">
              <a:lnSpc>
                <a:spcPct val="90000"/>
              </a:lnSpc>
              <a:buNone/>
              <a:defRPr lang="ru-RU" sz="4400" spc="100" baseline="0" dirty="0">
                <a:solidFill>
                  <a:schemeClr val="tx1"/>
                </a:solidFill>
                <a:latin typeface="YS Text Regular" pitchFamily="2" charset="-52"/>
              </a:defRPr>
            </a:lvl1pPr>
          </a:lstStyle>
          <a:p>
            <a:pPr marL="457177" lvl="0" indent="-457177"/>
            <a:r>
              <a:rPr lang="ru-RU" dirty="0"/>
              <a:t>Подзаголовок</a:t>
            </a: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7F15B081-CFE2-4ADB-B65A-A2C1D4400022}"/>
              </a:ext>
            </a:extLst>
          </p:cNvPr>
          <p:cNvSpPr/>
          <p:nvPr/>
        </p:nvSpPr>
        <p:spPr>
          <a:xfrm rot="16200000">
            <a:off x="11856948" y="8245999"/>
            <a:ext cx="8816810" cy="2057"/>
          </a:xfrm>
          <a:custGeom>
            <a:avLst/>
            <a:gdLst>
              <a:gd name="connsiteX0" fmla="*/ 0 w 9039381"/>
              <a:gd name="connsiteY0" fmla="*/ 0 h 2109"/>
              <a:gd name="connsiteX1" fmla="*/ 9039382 w 9039381"/>
              <a:gd name="connsiteY1" fmla="*/ 0 h 2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039381" h="2109">
                <a:moveTo>
                  <a:pt x="0" y="0"/>
                </a:moveTo>
                <a:lnTo>
                  <a:pt x="9039382" y="0"/>
                </a:lnTo>
              </a:path>
            </a:pathLst>
          </a:custGeom>
          <a:noFill/>
          <a:ln w="17104" cap="flat">
            <a:solidFill>
              <a:srgbClr val="00DA72"/>
            </a:solidFill>
            <a:prstDash val="solid"/>
            <a:miter/>
          </a:ln>
        </p:spPr>
        <p:txBody>
          <a:bodyPr rtlCol="0" anchor="ctr"/>
          <a:lstStyle/>
          <a:p>
            <a:pPr lvl="0"/>
            <a:endParaRPr lang="ru-RU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4E533BB-80D5-41F9-9257-B038BEC89FF2}"/>
              </a:ext>
            </a:extLst>
          </p:cNvPr>
          <p:cNvSpPr/>
          <p:nvPr/>
        </p:nvSpPr>
        <p:spPr>
          <a:xfrm rot="16200000">
            <a:off x="16136857" y="12527830"/>
            <a:ext cx="254906" cy="255165"/>
          </a:xfrm>
          <a:custGeom>
            <a:avLst/>
            <a:gdLst>
              <a:gd name="connsiteX0" fmla="*/ 17772 w 261341"/>
              <a:gd name="connsiteY0" fmla="*/ 64994 h 261606"/>
              <a:gd name="connsiteX1" fmla="*/ 64947 w 261341"/>
              <a:gd name="connsiteY1" fmla="*/ 243817 h 261606"/>
              <a:gd name="connsiteX2" fmla="*/ 243568 w 261341"/>
              <a:gd name="connsiteY2" fmla="*/ 196622 h 261606"/>
              <a:gd name="connsiteX3" fmla="*/ 196415 w 261341"/>
              <a:gd name="connsiteY3" fmla="*/ 17798 h 261606"/>
              <a:gd name="connsiteX4" fmla="*/ 17772 w 261341"/>
              <a:gd name="connsiteY4" fmla="*/ 64994 h 261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1341" h="261606">
                <a:moveTo>
                  <a:pt x="17772" y="64994"/>
                </a:moveTo>
                <a:cubicBezTo>
                  <a:pt x="-18547" y="127422"/>
                  <a:pt x="2574" y="207445"/>
                  <a:pt x="64947" y="243817"/>
                </a:cubicBezTo>
                <a:cubicBezTo>
                  <a:pt x="127276" y="280169"/>
                  <a:pt x="207249" y="259029"/>
                  <a:pt x="243568" y="196622"/>
                </a:cubicBezTo>
                <a:cubicBezTo>
                  <a:pt x="279887" y="134194"/>
                  <a:pt x="258766" y="54149"/>
                  <a:pt x="196415" y="17798"/>
                </a:cubicBezTo>
                <a:cubicBezTo>
                  <a:pt x="134085" y="-18553"/>
                  <a:pt x="54091" y="2545"/>
                  <a:pt x="17772" y="64994"/>
                </a:cubicBezTo>
                <a:close/>
              </a:path>
            </a:pathLst>
          </a:custGeom>
          <a:solidFill>
            <a:srgbClr val="00DA72"/>
          </a:solidFill>
          <a:ln w="2107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F200FD2D-F60A-4E44-9786-8A888A4914DA}"/>
              </a:ext>
            </a:extLst>
          </p:cNvPr>
          <p:cNvSpPr/>
          <p:nvPr/>
        </p:nvSpPr>
        <p:spPr>
          <a:xfrm rot="16200000">
            <a:off x="16136852" y="3753080"/>
            <a:ext cx="254915" cy="255165"/>
          </a:xfrm>
          <a:custGeom>
            <a:avLst/>
            <a:gdLst>
              <a:gd name="connsiteX0" fmla="*/ 17772 w 261350"/>
              <a:gd name="connsiteY0" fmla="*/ 64994 h 261606"/>
              <a:gd name="connsiteX1" fmla="*/ 64946 w 261350"/>
              <a:gd name="connsiteY1" fmla="*/ 243817 h 261606"/>
              <a:gd name="connsiteX2" fmla="*/ 243568 w 261350"/>
              <a:gd name="connsiteY2" fmla="*/ 196622 h 261606"/>
              <a:gd name="connsiteX3" fmla="*/ 196415 w 261350"/>
              <a:gd name="connsiteY3" fmla="*/ 17798 h 261606"/>
              <a:gd name="connsiteX4" fmla="*/ 17752 w 261350"/>
              <a:gd name="connsiteY4" fmla="*/ 64994 h 261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1350" h="261606">
                <a:moveTo>
                  <a:pt x="17772" y="64994"/>
                </a:moveTo>
                <a:cubicBezTo>
                  <a:pt x="-18547" y="127422"/>
                  <a:pt x="2574" y="207445"/>
                  <a:pt x="64946" y="243817"/>
                </a:cubicBezTo>
                <a:cubicBezTo>
                  <a:pt x="127255" y="280169"/>
                  <a:pt x="207250" y="259029"/>
                  <a:pt x="243568" y="196622"/>
                </a:cubicBezTo>
                <a:cubicBezTo>
                  <a:pt x="279909" y="134194"/>
                  <a:pt x="258766" y="54149"/>
                  <a:pt x="196415" y="17798"/>
                </a:cubicBezTo>
                <a:cubicBezTo>
                  <a:pt x="134085" y="-18553"/>
                  <a:pt x="54070" y="2545"/>
                  <a:pt x="17752" y="64994"/>
                </a:cubicBezTo>
                <a:close/>
              </a:path>
            </a:pathLst>
          </a:custGeom>
          <a:solidFill>
            <a:srgbClr val="00DA72"/>
          </a:solidFill>
          <a:ln w="2107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077FCB4D-8EEF-BF43-8DF4-D1C5AF7E5CF6}"/>
              </a:ext>
            </a:extLst>
          </p:cNvPr>
          <p:cNvGrpSpPr/>
          <p:nvPr userDrawn="1"/>
        </p:nvGrpSpPr>
        <p:grpSpPr>
          <a:xfrm>
            <a:off x="19467276" y="11068436"/>
            <a:ext cx="1738917" cy="1737156"/>
            <a:chOff x="19467276" y="11068436"/>
            <a:chExt cx="1738917" cy="1737156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8EEB434-D5E8-4595-B3BE-A276EE1D74D1}"/>
                </a:ext>
              </a:extLst>
            </p:cNvPr>
            <p:cNvSpPr/>
            <p:nvPr/>
          </p:nvSpPr>
          <p:spPr>
            <a:xfrm rot="16200000">
              <a:off x="19468157" y="11067555"/>
              <a:ext cx="1737156" cy="1738917"/>
            </a:xfrm>
            <a:custGeom>
              <a:avLst/>
              <a:gdLst>
                <a:gd name="connsiteX0" fmla="*/ 1113550 w 1781009"/>
                <a:gd name="connsiteY0" fmla="*/ 1729501 h 1782814"/>
                <a:gd name="connsiteX1" fmla="*/ 1119684 w 1781009"/>
                <a:gd name="connsiteY1" fmla="*/ 1752392 h 1782814"/>
                <a:gd name="connsiteX2" fmla="*/ 889672 w 1781009"/>
                <a:gd name="connsiteY2" fmla="*/ 1782815 h 1782814"/>
                <a:gd name="connsiteX3" fmla="*/ 888955 w 1781009"/>
                <a:gd name="connsiteY3" fmla="*/ 1782815 h 1782814"/>
                <a:gd name="connsiteX4" fmla="*/ 888955 w 1781009"/>
                <a:gd name="connsiteY4" fmla="*/ 1759101 h 1782814"/>
                <a:gd name="connsiteX5" fmla="*/ 889672 w 1781009"/>
                <a:gd name="connsiteY5" fmla="*/ 1759101 h 1782814"/>
                <a:gd name="connsiteX6" fmla="*/ 1113529 w 1781009"/>
                <a:gd name="connsiteY6" fmla="*/ 1729501 h 1782814"/>
                <a:gd name="connsiteX7" fmla="*/ 455702 w 1781009"/>
                <a:gd name="connsiteY7" fmla="*/ 1640132 h 1782814"/>
                <a:gd name="connsiteX8" fmla="*/ 664235 w 1781009"/>
                <a:gd name="connsiteY8" fmla="*/ 1729227 h 1782814"/>
                <a:gd name="connsiteX9" fmla="*/ 664614 w 1781009"/>
                <a:gd name="connsiteY9" fmla="*/ 1729332 h 1782814"/>
                <a:gd name="connsiteX10" fmla="*/ 657932 w 1781009"/>
                <a:gd name="connsiteY10" fmla="*/ 1752075 h 1782814"/>
                <a:gd name="connsiteX11" fmla="*/ 661283 w 1781009"/>
                <a:gd name="connsiteY11" fmla="*/ 1740704 h 1782814"/>
                <a:gd name="connsiteX12" fmla="*/ 657911 w 1781009"/>
                <a:gd name="connsiteY12" fmla="*/ 1752075 h 1782814"/>
                <a:gd name="connsiteX13" fmla="*/ 444088 w 1781009"/>
                <a:gd name="connsiteY13" fmla="*/ 1660786 h 1782814"/>
                <a:gd name="connsiteX14" fmla="*/ 455702 w 1781009"/>
                <a:gd name="connsiteY14" fmla="*/ 1640132 h 1782814"/>
                <a:gd name="connsiteX15" fmla="*/ 1502727 w 1781009"/>
                <a:gd name="connsiteY15" fmla="*/ 1504811 h 1782814"/>
                <a:gd name="connsiteX16" fmla="*/ 1519443 w 1781009"/>
                <a:gd name="connsiteY16" fmla="*/ 1521584 h 1782814"/>
                <a:gd name="connsiteX17" fmla="*/ 1334645 w 1781009"/>
                <a:gd name="connsiteY17" fmla="*/ 1663212 h 1782814"/>
                <a:gd name="connsiteX18" fmla="*/ 1322820 w 1781009"/>
                <a:gd name="connsiteY18" fmla="*/ 1642684 h 1782814"/>
                <a:gd name="connsiteX19" fmla="*/ 1502727 w 1781009"/>
                <a:gd name="connsiteY19" fmla="*/ 1504811 h 1782814"/>
                <a:gd name="connsiteX20" fmla="*/ 134103 w 1781009"/>
                <a:gd name="connsiteY20" fmla="*/ 1326979 h 1782814"/>
                <a:gd name="connsiteX21" fmla="*/ 273518 w 1781009"/>
                <a:gd name="connsiteY21" fmla="*/ 1505254 h 1782814"/>
                <a:gd name="connsiteX22" fmla="*/ 257077 w 1781009"/>
                <a:gd name="connsiteY22" fmla="*/ 1522301 h 1782814"/>
                <a:gd name="connsiteX23" fmla="*/ 113572 w 1781009"/>
                <a:gd name="connsiteY23" fmla="*/ 1338815 h 1782814"/>
                <a:gd name="connsiteX24" fmla="*/ 134082 w 1781009"/>
                <a:gd name="connsiteY24" fmla="*/ 1326979 h 1782814"/>
                <a:gd name="connsiteX25" fmla="*/ 1727764 w 1781009"/>
                <a:gd name="connsiteY25" fmla="*/ 1114083 h 1782814"/>
                <a:gd name="connsiteX26" fmla="*/ 1750635 w 1781009"/>
                <a:gd name="connsiteY26" fmla="*/ 1120222 h 1782814"/>
                <a:gd name="connsiteX27" fmla="*/ 1750276 w 1781009"/>
                <a:gd name="connsiteY27" fmla="*/ 1121572 h 1782814"/>
                <a:gd name="connsiteX28" fmla="*/ 1661303 w 1781009"/>
                <a:gd name="connsiteY28" fmla="*/ 1336853 h 1782814"/>
                <a:gd name="connsiteX29" fmla="*/ 1640793 w 1781009"/>
                <a:gd name="connsiteY29" fmla="*/ 1324996 h 1782814"/>
                <a:gd name="connsiteX30" fmla="*/ 1727406 w 1781009"/>
                <a:gd name="connsiteY30" fmla="*/ 1115454 h 1782814"/>
                <a:gd name="connsiteX31" fmla="*/ 1727764 w 1781009"/>
                <a:gd name="connsiteY31" fmla="*/ 1114083 h 1782814"/>
                <a:gd name="connsiteX32" fmla="*/ 126 w 1781009"/>
                <a:gd name="connsiteY32" fmla="*/ 891207 h 1782814"/>
                <a:gd name="connsiteX33" fmla="*/ 23798 w 1781009"/>
                <a:gd name="connsiteY33" fmla="*/ 891566 h 1782814"/>
                <a:gd name="connsiteX34" fmla="*/ 23693 w 1781009"/>
                <a:gd name="connsiteY34" fmla="*/ 905026 h 1782814"/>
                <a:gd name="connsiteX35" fmla="*/ 49493 w 1781009"/>
                <a:gd name="connsiteY35" fmla="*/ 1116910 h 1782814"/>
                <a:gd name="connsiteX36" fmla="*/ 26517 w 1781009"/>
                <a:gd name="connsiteY36" fmla="*/ 1122669 h 1782814"/>
                <a:gd name="connsiteX37" fmla="*/ 0 w 1781009"/>
                <a:gd name="connsiteY37" fmla="*/ 905026 h 1782814"/>
                <a:gd name="connsiteX38" fmla="*/ 105 w 1781009"/>
                <a:gd name="connsiteY38" fmla="*/ 891207 h 1782814"/>
                <a:gd name="connsiteX39" fmla="*/ 1750319 w 1781009"/>
                <a:gd name="connsiteY39" fmla="*/ 658310 h 1782814"/>
                <a:gd name="connsiteX40" fmla="*/ 1781009 w 1781009"/>
                <a:gd name="connsiteY40" fmla="*/ 889224 h 1782814"/>
                <a:gd name="connsiteX41" fmla="*/ 1757317 w 1781009"/>
                <a:gd name="connsiteY41" fmla="*/ 889245 h 1782814"/>
                <a:gd name="connsiteX42" fmla="*/ 1727448 w 1781009"/>
                <a:gd name="connsiteY42" fmla="*/ 664513 h 1782814"/>
                <a:gd name="connsiteX43" fmla="*/ 1750298 w 1781009"/>
                <a:gd name="connsiteY43" fmla="*/ 658331 h 1782814"/>
                <a:gd name="connsiteX44" fmla="*/ 1519190 w 1781009"/>
                <a:gd name="connsiteY44" fmla="*/ 258488 h 1782814"/>
                <a:gd name="connsiteX45" fmla="*/ 1660924 w 1781009"/>
                <a:gd name="connsiteY45" fmla="*/ 443262 h 1782814"/>
                <a:gd name="connsiteX46" fmla="*/ 1640414 w 1781009"/>
                <a:gd name="connsiteY46" fmla="*/ 455119 h 1782814"/>
                <a:gd name="connsiteX47" fmla="*/ 1502432 w 1781009"/>
                <a:gd name="connsiteY47" fmla="*/ 275240 h 1782814"/>
                <a:gd name="connsiteX48" fmla="*/ 1519169 w 1781009"/>
                <a:gd name="connsiteY48" fmla="*/ 258488 h 1782814"/>
                <a:gd name="connsiteX49" fmla="*/ 1118735 w 1781009"/>
                <a:gd name="connsiteY49" fmla="*/ 27891 h 1782814"/>
                <a:gd name="connsiteX50" fmla="*/ 1120021 w 1781009"/>
                <a:gd name="connsiteY50" fmla="*/ 28186 h 1782814"/>
                <a:gd name="connsiteX51" fmla="*/ 1334434 w 1781009"/>
                <a:gd name="connsiteY51" fmla="*/ 116755 h 1782814"/>
                <a:gd name="connsiteX52" fmla="*/ 1322609 w 1781009"/>
                <a:gd name="connsiteY52" fmla="*/ 137304 h 1782814"/>
                <a:gd name="connsiteX53" fmla="*/ 1114224 w 1781009"/>
                <a:gd name="connsiteY53" fmla="*/ 51162 h 1782814"/>
                <a:gd name="connsiteX54" fmla="*/ 1113676 w 1781009"/>
                <a:gd name="connsiteY54" fmla="*/ 51056 h 1782814"/>
                <a:gd name="connsiteX55" fmla="*/ 1118714 w 1781009"/>
                <a:gd name="connsiteY55" fmla="*/ 27891 h 1782814"/>
                <a:gd name="connsiteX56" fmla="*/ 877720 w 1781009"/>
                <a:gd name="connsiteY56" fmla="*/ 0 h 1782814"/>
                <a:gd name="connsiteX57" fmla="*/ 888091 w 1781009"/>
                <a:gd name="connsiteY57" fmla="*/ 42 h 1782814"/>
                <a:gd name="connsiteX58" fmla="*/ 887859 w 1781009"/>
                <a:gd name="connsiteY58" fmla="*/ 23756 h 1782814"/>
                <a:gd name="connsiteX59" fmla="*/ 662759 w 1781009"/>
                <a:gd name="connsiteY59" fmla="*/ 49516 h 1782814"/>
                <a:gd name="connsiteX60" fmla="*/ 657026 w 1781009"/>
                <a:gd name="connsiteY60" fmla="*/ 26520 h 1782814"/>
                <a:gd name="connsiteX61" fmla="*/ 877720 w 1781009"/>
                <a:gd name="connsiteY61" fmla="*/ 0 h 1782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1781009" h="1782814">
                  <a:moveTo>
                    <a:pt x="1113550" y="1729501"/>
                  </a:moveTo>
                  <a:lnTo>
                    <a:pt x="1119684" y="1752392"/>
                  </a:lnTo>
                  <a:cubicBezTo>
                    <a:pt x="1044601" y="1772582"/>
                    <a:pt x="967221" y="1782815"/>
                    <a:pt x="889672" y="1782815"/>
                  </a:cubicBezTo>
                  <a:lnTo>
                    <a:pt x="888955" y="1782815"/>
                  </a:lnTo>
                  <a:lnTo>
                    <a:pt x="888955" y="1759101"/>
                  </a:lnTo>
                  <a:lnTo>
                    <a:pt x="889672" y="1759101"/>
                  </a:lnTo>
                  <a:cubicBezTo>
                    <a:pt x="965134" y="1759101"/>
                    <a:pt x="1040470" y="1749143"/>
                    <a:pt x="1113529" y="1729501"/>
                  </a:cubicBezTo>
                  <a:close/>
                  <a:moveTo>
                    <a:pt x="455702" y="1640132"/>
                  </a:moveTo>
                  <a:cubicBezTo>
                    <a:pt x="519149" y="1675871"/>
                    <a:pt x="589299" y="1705851"/>
                    <a:pt x="664235" y="1729227"/>
                  </a:cubicBezTo>
                  <a:lnTo>
                    <a:pt x="664614" y="1729332"/>
                  </a:lnTo>
                  <a:lnTo>
                    <a:pt x="657932" y="1752075"/>
                  </a:lnTo>
                  <a:lnTo>
                    <a:pt x="661283" y="1740704"/>
                  </a:lnTo>
                  <a:lnTo>
                    <a:pt x="657911" y="1752075"/>
                  </a:lnTo>
                  <a:cubicBezTo>
                    <a:pt x="580847" y="1728045"/>
                    <a:pt x="509053" y="1697391"/>
                    <a:pt x="444088" y="1660786"/>
                  </a:cubicBezTo>
                  <a:lnTo>
                    <a:pt x="455702" y="1640132"/>
                  </a:lnTo>
                  <a:close/>
                  <a:moveTo>
                    <a:pt x="1502727" y="1504811"/>
                  </a:moveTo>
                  <a:lnTo>
                    <a:pt x="1519443" y="1521584"/>
                  </a:lnTo>
                  <a:cubicBezTo>
                    <a:pt x="1464385" y="1576543"/>
                    <a:pt x="1402203" y="1624203"/>
                    <a:pt x="1334645" y="1663212"/>
                  </a:cubicBezTo>
                  <a:lnTo>
                    <a:pt x="1322820" y="1642684"/>
                  </a:lnTo>
                  <a:cubicBezTo>
                    <a:pt x="1388586" y="1604709"/>
                    <a:pt x="1449103" y="1558315"/>
                    <a:pt x="1502727" y="1504811"/>
                  </a:cubicBezTo>
                  <a:close/>
                  <a:moveTo>
                    <a:pt x="134103" y="1326979"/>
                  </a:moveTo>
                  <a:cubicBezTo>
                    <a:pt x="171708" y="1392255"/>
                    <a:pt x="218629" y="1452236"/>
                    <a:pt x="273518" y="1505254"/>
                  </a:cubicBezTo>
                  <a:lnTo>
                    <a:pt x="257077" y="1522301"/>
                  </a:lnTo>
                  <a:cubicBezTo>
                    <a:pt x="200565" y="1467743"/>
                    <a:pt x="152294" y="1406032"/>
                    <a:pt x="113572" y="1338815"/>
                  </a:cubicBezTo>
                  <a:lnTo>
                    <a:pt x="134082" y="1326979"/>
                  </a:lnTo>
                  <a:close/>
                  <a:moveTo>
                    <a:pt x="1727764" y="1114083"/>
                  </a:moveTo>
                  <a:lnTo>
                    <a:pt x="1750635" y="1120222"/>
                  </a:lnTo>
                  <a:lnTo>
                    <a:pt x="1750276" y="1121572"/>
                  </a:lnTo>
                  <a:cubicBezTo>
                    <a:pt x="1729978" y="1197249"/>
                    <a:pt x="1700046" y="1269657"/>
                    <a:pt x="1661303" y="1336853"/>
                  </a:cubicBezTo>
                  <a:lnTo>
                    <a:pt x="1640793" y="1324996"/>
                  </a:lnTo>
                  <a:cubicBezTo>
                    <a:pt x="1678524" y="1259593"/>
                    <a:pt x="1707655" y="1189085"/>
                    <a:pt x="1727406" y="1115454"/>
                  </a:cubicBezTo>
                  <a:lnTo>
                    <a:pt x="1727764" y="1114083"/>
                  </a:lnTo>
                  <a:close/>
                  <a:moveTo>
                    <a:pt x="126" y="891207"/>
                  </a:moveTo>
                  <a:lnTo>
                    <a:pt x="23798" y="891566"/>
                  </a:lnTo>
                  <a:cubicBezTo>
                    <a:pt x="23714" y="896060"/>
                    <a:pt x="23693" y="900553"/>
                    <a:pt x="23693" y="905026"/>
                  </a:cubicBezTo>
                  <a:cubicBezTo>
                    <a:pt x="23693" y="977180"/>
                    <a:pt x="32377" y="1048448"/>
                    <a:pt x="49493" y="1116910"/>
                  </a:cubicBezTo>
                  <a:lnTo>
                    <a:pt x="26517" y="1122669"/>
                  </a:lnTo>
                  <a:cubicBezTo>
                    <a:pt x="8916" y="1052330"/>
                    <a:pt x="0" y="979121"/>
                    <a:pt x="0" y="905026"/>
                  </a:cubicBezTo>
                  <a:cubicBezTo>
                    <a:pt x="0" y="900427"/>
                    <a:pt x="42" y="895827"/>
                    <a:pt x="105" y="891207"/>
                  </a:cubicBezTo>
                  <a:close/>
                  <a:moveTo>
                    <a:pt x="1750319" y="658310"/>
                  </a:moveTo>
                  <a:cubicBezTo>
                    <a:pt x="1770639" y="733671"/>
                    <a:pt x="1780967" y="811353"/>
                    <a:pt x="1781009" y="889224"/>
                  </a:cubicBezTo>
                  <a:lnTo>
                    <a:pt x="1757317" y="889245"/>
                  </a:lnTo>
                  <a:cubicBezTo>
                    <a:pt x="1757275" y="813462"/>
                    <a:pt x="1747241" y="737848"/>
                    <a:pt x="1727448" y="664513"/>
                  </a:cubicBezTo>
                  <a:lnTo>
                    <a:pt x="1750298" y="658331"/>
                  </a:lnTo>
                  <a:close/>
                  <a:moveTo>
                    <a:pt x="1519190" y="258488"/>
                  </a:moveTo>
                  <a:cubicBezTo>
                    <a:pt x="1574184" y="313532"/>
                    <a:pt x="1621865" y="375707"/>
                    <a:pt x="1660924" y="443262"/>
                  </a:cubicBezTo>
                  <a:lnTo>
                    <a:pt x="1640414" y="455119"/>
                  </a:lnTo>
                  <a:cubicBezTo>
                    <a:pt x="1602388" y="389357"/>
                    <a:pt x="1555972" y="328828"/>
                    <a:pt x="1502432" y="275240"/>
                  </a:cubicBezTo>
                  <a:lnTo>
                    <a:pt x="1519169" y="258488"/>
                  </a:lnTo>
                  <a:close/>
                  <a:moveTo>
                    <a:pt x="1118735" y="27891"/>
                  </a:moveTo>
                  <a:lnTo>
                    <a:pt x="1120021" y="28186"/>
                  </a:lnTo>
                  <a:cubicBezTo>
                    <a:pt x="1195567" y="48482"/>
                    <a:pt x="1267594" y="78251"/>
                    <a:pt x="1334434" y="116755"/>
                  </a:cubicBezTo>
                  <a:lnTo>
                    <a:pt x="1322609" y="137304"/>
                  </a:lnTo>
                  <a:cubicBezTo>
                    <a:pt x="1257560" y="99834"/>
                    <a:pt x="1187431" y="70846"/>
                    <a:pt x="1114224" y="51162"/>
                  </a:cubicBezTo>
                  <a:lnTo>
                    <a:pt x="1113676" y="51056"/>
                  </a:lnTo>
                  <a:lnTo>
                    <a:pt x="1118714" y="27891"/>
                  </a:lnTo>
                  <a:close/>
                  <a:moveTo>
                    <a:pt x="877720" y="0"/>
                  </a:moveTo>
                  <a:cubicBezTo>
                    <a:pt x="881156" y="0"/>
                    <a:pt x="884634" y="21"/>
                    <a:pt x="888091" y="42"/>
                  </a:cubicBezTo>
                  <a:lnTo>
                    <a:pt x="887859" y="23756"/>
                  </a:lnTo>
                  <a:cubicBezTo>
                    <a:pt x="810057" y="22891"/>
                    <a:pt x="734448" y="31604"/>
                    <a:pt x="662759" y="49516"/>
                  </a:cubicBezTo>
                  <a:lnTo>
                    <a:pt x="657026" y="26520"/>
                  </a:lnTo>
                  <a:cubicBezTo>
                    <a:pt x="727450" y="8924"/>
                    <a:pt x="801710" y="0"/>
                    <a:pt x="877720" y="0"/>
                  </a:cubicBezTo>
                  <a:close/>
                </a:path>
              </a:pathLst>
            </a:custGeom>
            <a:solidFill>
              <a:srgbClr val="00DA72"/>
            </a:solidFill>
            <a:ln w="21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E2A64E1-76E0-45A5-897C-7C5A8E3770F7}"/>
                </a:ext>
              </a:extLst>
            </p:cNvPr>
            <p:cNvSpPr/>
            <p:nvPr/>
          </p:nvSpPr>
          <p:spPr>
            <a:xfrm rot="16200000">
              <a:off x="19504999" y="11075470"/>
              <a:ext cx="1661002" cy="1694139"/>
            </a:xfrm>
            <a:custGeom>
              <a:avLst/>
              <a:gdLst>
                <a:gd name="connsiteX0" fmla="*/ 620370 w 1702933"/>
                <a:gd name="connsiteY0" fmla="*/ 1670660 h 1736906"/>
                <a:gd name="connsiteX1" fmla="*/ 835963 w 1702933"/>
                <a:gd name="connsiteY1" fmla="*/ 1701273 h 1736906"/>
                <a:gd name="connsiteX2" fmla="*/ 835436 w 1702933"/>
                <a:gd name="connsiteY2" fmla="*/ 1714690 h 1736906"/>
                <a:gd name="connsiteX3" fmla="*/ 835731 w 1702933"/>
                <a:gd name="connsiteY3" fmla="*/ 1736906 h 1736906"/>
                <a:gd name="connsiteX4" fmla="*/ 834551 w 1702933"/>
                <a:gd name="connsiteY4" fmla="*/ 1736906 h 1736906"/>
                <a:gd name="connsiteX5" fmla="*/ 611559 w 1702933"/>
                <a:gd name="connsiteY5" fmla="*/ 1705218 h 1736906"/>
                <a:gd name="connsiteX6" fmla="*/ 620370 w 1702933"/>
                <a:gd name="connsiteY6" fmla="*/ 1670660 h 1736906"/>
                <a:gd name="connsiteX7" fmla="*/ 1251574 w 1702933"/>
                <a:gd name="connsiteY7" fmla="*/ 1589666 h 1736906"/>
                <a:gd name="connsiteX8" fmla="*/ 1269427 w 1702933"/>
                <a:gd name="connsiteY8" fmla="*/ 1620532 h 1736906"/>
                <a:gd name="connsiteX9" fmla="*/ 1060242 w 1702933"/>
                <a:gd name="connsiteY9" fmla="*/ 1707433 h 1736906"/>
                <a:gd name="connsiteX10" fmla="*/ 1051030 w 1702933"/>
                <a:gd name="connsiteY10" fmla="*/ 1672980 h 1736906"/>
                <a:gd name="connsiteX11" fmla="*/ 1251574 w 1702933"/>
                <a:gd name="connsiteY11" fmla="*/ 1589666 h 1736906"/>
                <a:gd name="connsiteX12" fmla="*/ 244893 w 1702933"/>
                <a:gd name="connsiteY12" fmla="*/ 1461012 h 1736906"/>
                <a:gd name="connsiteX13" fmla="*/ 418203 w 1702933"/>
                <a:gd name="connsiteY13" fmla="*/ 1591185 h 1736906"/>
                <a:gd name="connsiteX14" fmla="*/ 400982 w 1702933"/>
                <a:gd name="connsiteY14" fmla="*/ 1622409 h 1736906"/>
                <a:gd name="connsiteX15" fmla="*/ 219725 w 1702933"/>
                <a:gd name="connsiteY15" fmla="*/ 1486245 h 1736906"/>
                <a:gd name="connsiteX16" fmla="*/ 244914 w 1702933"/>
                <a:gd name="connsiteY16" fmla="*/ 1461012 h 1736906"/>
                <a:gd name="connsiteX17" fmla="*/ 1556036 w 1702933"/>
                <a:gd name="connsiteY17" fmla="*/ 1284762 h 1736906"/>
                <a:gd name="connsiteX18" fmla="*/ 1586874 w 1702933"/>
                <a:gd name="connsiteY18" fmla="*/ 1302611 h 1736906"/>
                <a:gd name="connsiteX19" fmla="*/ 1448934 w 1702933"/>
                <a:gd name="connsiteY19" fmla="*/ 1482363 h 1736906"/>
                <a:gd name="connsiteX20" fmla="*/ 1423745 w 1702933"/>
                <a:gd name="connsiteY20" fmla="*/ 1457152 h 1736906"/>
                <a:gd name="connsiteX21" fmla="*/ 1556036 w 1702933"/>
                <a:gd name="connsiteY21" fmla="*/ 1284741 h 1736906"/>
                <a:gd name="connsiteX22" fmla="*/ 34548 w 1702933"/>
                <a:gd name="connsiteY22" fmla="*/ 1085516 h 1736906"/>
                <a:gd name="connsiteX23" fmla="*/ 114395 w 1702933"/>
                <a:gd name="connsiteY23" fmla="*/ 1287716 h 1736906"/>
                <a:gd name="connsiteX24" fmla="*/ 83261 w 1702933"/>
                <a:gd name="connsiteY24" fmla="*/ 1305058 h 1736906"/>
                <a:gd name="connsiteX25" fmla="*/ 0 w 1702933"/>
                <a:gd name="connsiteY25" fmla="*/ 1094272 h 1736906"/>
                <a:gd name="connsiteX26" fmla="*/ 34548 w 1702933"/>
                <a:gd name="connsiteY26" fmla="*/ 1085516 h 1736906"/>
                <a:gd name="connsiteX27" fmla="*/ 1702934 w 1702933"/>
                <a:gd name="connsiteY27" fmla="*/ 866375 h 1736906"/>
                <a:gd name="connsiteX28" fmla="*/ 1702934 w 1702933"/>
                <a:gd name="connsiteY28" fmla="*/ 868443 h 1736906"/>
                <a:gd name="connsiteX29" fmla="*/ 1673592 w 1702933"/>
                <a:gd name="connsiteY29" fmla="*/ 1093175 h 1736906"/>
                <a:gd name="connsiteX30" fmla="*/ 1639170 w 1702933"/>
                <a:gd name="connsiteY30" fmla="*/ 1083955 h 1736906"/>
                <a:gd name="connsiteX31" fmla="*/ 1667289 w 1702933"/>
                <a:gd name="connsiteY31" fmla="*/ 868443 h 1736906"/>
                <a:gd name="connsiteX32" fmla="*/ 1667289 w 1702933"/>
                <a:gd name="connsiteY32" fmla="*/ 866544 h 1736906"/>
                <a:gd name="connsiteX33" fmla="*/ 1702912 w 1702933"/>
                <a:gd name="connsiteY33" fmla="*/ 866375 h 1736906"/>
                <a:gd name="connsiteX34" fmla="*/ 1585883 w 1702933"/>
                <a:gd name="connsiteY34" fmla="*/ 432544 h 1736906"/>
                <a:gd name="connsiteX35" fmla="*/ 1673065 w 1702933"/>
                <a:gd name="connsiteY35" fmla="*/ 641770 h 1736906"/>
                <a:gd name="connsiteX36" fmla="*/ 1638664 w 1702933"/>
                <a:gd name="connsiteY36" fmla="*/ 651052 h 1736906"/>
                <a:gd name="connsiteX37" fmla="*/ 1555066 w 1702933"/>
                <a:gd name="connsiteY37" fmla="*/ 450498 h 1736906"/>
                <a:gd name="connsiteX38" fmla="*/ 1585862 w 1702933"/>
                <a:gd name="connsiteY38" fmla="*/ 432565 h 1736906"/>
                <a:gd name="connsiteX39" fmla="*/ 1267699 w 1702933"/>
                <a:gd name="connsiteY39" fmla="*/ 115383 h 1736906"/>
                <a:gd name="connsiteX40" fmla="*/ 1447564 w 1702933"/>
                <a:gd name="connsiteY40" fmla="*/ 253130 h 1736906"/>
                <a:gd name="connsiteX41" fmla="*/ 1422417 w 1702933"/>
                <a:gd name="connsiteY41" fmla="*/ 278383 h 1736906"/>
                <a:gd name="connsiteX42" fmla="*/ 1249929 w 1702933"/>
                <a:gd name="connsiteY42" fmla="*/ 146270 h 1736906"/>
                <a:gd name="connsiteX43" fmla="*/ 1267699 w 1702933"/>
                <a:gd name="connsiteY43" fmla="*/ 115383 h 1736906"/>
                <a:gd name="connsiteX44" fmla="*/ 834930 w 1702933"/>
                <a:gd name="connsiteY44" fmla="*/ 0 h 1736906"/>
                <a:gd name="connsiteX45" fmla="*/ 1058281 w 1702933"/>
                <a:gd name="connsiteY45" fmla="*/ 28967 h 1736906"/>
                <a:gd name="connsiteX46" fmla="*/ 1049154 w 1702933"/>
                <a:gd name="connsiteY46" fmla="*/ 63420 h 1736906"/>
                <a:gd name="connsiteX47" fmla="*/ 835289 w 1702933"/>
                <a:gd name="connsiteY47" fmla="*/ 35655 h 1736906"/>
                <a:gd name="connsiteX48" fmla="*/ 834572 w 1702933"/>
                <a:gd name="connsiteY48" fmla="*/ 35697 h 1736906"/>
                <a:gd name="connsiteX49" fmla="*/ 832970 w 1702933"/>
                <a:gd name="connsiteY49" fmla="*/ 84 h 1736906"/>
                <a:gd name="connsiteX50" fmla="*/ 834909 w 1702933"/>
                <a:gd name="connsiteY50" fmla="*/ 0 h 1736906"/>
                <a:gd name="connsiteX51" fmla="*/ 834952 w 1702933"/>
                <a:gd name="connsiteY51" fmla="*/ 0 h 1736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1702933" h="1736906">
                  <a:moveTo>
                    <a:pt x="620370" y="1670660"/>
                  </a:moveTo>
                  <a:cubicBezTo>
                    <a:pt x="688096" y="1687960"/>
                    <a:pt x="760628" y="1698276"/>
                    <a:pt x="835963" y="1701273"/>
                  </a:cubicBezTo>
                  <a:lnTo>
                    <a:pt x="835436" y="1714690"/>
                  </a:lnTo>
                  <a:lnTo>
                    <a:pt x="835731" y="1736906"/>
                  </a:lnTo>
                  <a:lnTo>
                    <a:pt x="834551" y="1736906"/>
                  </a:lnTo>
                  <a:cubicBezTo>
                    <a:pt x="756728" y="1733805"/>
                    <a:pt x="681688" y="1723151"/>
                    <a:pt x="611559" y="1705218"/>
                  </a:cubicBezTo>
                  <a:lnTo>
                    <a:pt x="620370" y="1670660"/>
                  </a:lnTo>
                  <a:close/>
                  <a:moveTo>
                    <a:pt x="1251574" y="1589666"/>
                  </a:moveTo>
                  <a:lnTo>
                    <a:pt x="1269427" y="1620532"/>
                  </a:lnTo>
                  <a:cubicBezTo>
                    <a:pt x="1203746" y="1658592"/>
                    <a:pt x="1133385" y="1687833"/>
                    <a:pt x="1060242" y="1707433"/>
                  </a:cubicBezTo>
                  <a:lnTo>
                    <a:pt x="1051030" y="1672980"/>
                  </a:lnTo>
                  <a:cubicBezTo>
                    <a:pt x="1121138" y="1654204"/>
                    <a:pt x="1188611" y="1626165"/>
                    <a:pt x="1251574" y="1589666"/>
                  </a:cubicBezTo>
                  <a:close/>
                  <a:moveTo>
                    <a:pt x="244893" y="1461012"/>
                  </a:moveTo>
                  <a:cubicBezTo>
                    <a:pt x="295925" y="1512005"/>
                    <a:pt x="354229" y="1555804"/>
                    <a:pt x="418203" y="1591185"/>
                  </a:cubicBezTo>
                  <a:lnTo>
                    <a:pt x="400982" y="1622409"/>
                  </a:lnTo>
                  <a:cubicBezTo>
                    <a:pt x="334099" y="1585425"/>
                    <a:pt x="273118" y="1539622"/>
                    <a:pt x="219725" y="1486245"/>
                  </a:cubicBezTo>
                  <a:lnTo>
                    <a:pt x="244914" y="1461012"/>
                  </a:lnTo>
                  <a:close/>
                  <a:moveTo>
                    <a:pt x="1556036" y="1284762"/>
                  </a:moveTo>
                  <a:lnTo>
                    <a:pt x="1586874" y="1302611"/>
                  </a:lnTo>
                  <a:cubicBezTo>
                    <a:pt x="1548974" y="1368183"/>
                    <a:pt x="1502559" y="1428670"/>
                    <a:pt x="1448934" y="1482363"/>
                  </a:cubicBezTo>
                  <a:lnTo>
                    <a:pt x="1423745" y="1457152"/>
                  </a:lnTo>
                  <a:cubicBezTo>
                    <a:pt x="1475177" y="1405631"/>
                    <a:pt x="1519696" y="1347634"/>
                    <a:pt x="1556036" y="1284741"/>
                  </a:cubicBezTo>
                  <a:close/>
                  <a:moveTo>
                    <a:pt x="34548" y="1085516"/>
                  </a:moveTo>
                  <a:cubicBezTo>
                    <a:pt x="52570" y="1156869"/>
                    <a:pt x="79446" y="1224908"/>
                    <a:pt x="114395" y="1287716"/>
                  </a:cubicBezTo>
                  <a:lnTo>
                    <a:pt x="83261" y="1305058"/>
                  </a:lnTo>
                  <a:cubicBezTo>
                    <a:pt x="46816" y="1239571"/>
                    <a:pt x="18802" y="1168641"/>
                    <a:pt x="0" y="1094272"/>
                  </a:cubicBezTo>
                  <a:lnTo>
                    <a:pt x="34548" y="1085516"/>
                  </a:lnTo>
                  <a:close/>
                  <a:moveTo>
                    <a:pt x="1702934" y="866375"/>
                  </a:moveTo>
                  <a:lnTo>
                    <a:pt x="1702934" y="868443"/>
                  </a:lnTo>
                  <a:cubicBezTo>
                    <a:pt x="1702934" y="944647"/>
                    <a:pt x="1693069" y="1020240"/>
                    <a:pt x="1673592" y="1093175"/>
                  </a:cubicBezTo>
                  <a:lnTo>
                    <a:pt x="1639170" y="1083955"/>
                  </a:lnTo>
                  <a:cubicBezTo>
                    <a:pt x="1657825" y="1014038"/>
                    <a:pt x="1667289" y="941525"/>
                    <a:pt x="1667289" y="868443"/>
                  </a:cubicBezTo>
                  <a:lnTo>
                    <a:pt x="1667289" y="866544"/>
                  </a:lnTo>
                  <a:lnTo>
                    <a:pt x="1702912" y="866375"/>
                  </a:lnTo>
                  <a:close/>
                  <a:moveTo>
                    <a:pt x="1585883" y="432544"/>
                  </a:moveTo>
                  <a:cubicBezTo>
                    <a:pt x="1624036" y="498200"/>
                    <a:pt x="1653356" y="568582"/>
                    <a:pt x="1673065" y="641770"/>
                  </a:cubicBezTo>
                  <a:lnTo>
                    <a:pt x="1638664" y="651052"/>
                  </a:lnTo>
                  <a:cubicBezTo>
                    <a:pt x="1619757" y="580924"/>
                    <a:pt x="1591638" y="513432"/>
                    <a:pt x="1555066" y="450498"/>
                  </a:cubicBezTo>
                  <a:lnTo>
                    <a:pt x="1585862" y="432565"/>
                  </a:lnTo>
                  <a:close/>
                  <a:moveTo>
                    <a:pt x="1267699" y="115383"/>
                  </a:moveTo>
                  <a:cubicBezTo>
                    <a:pt x="1333275" y="153190"/>
                    <a:pt x="1393792" y="199521"/>
                    <a:pt x="1447564" y="253130"/>
                  </a:cubicBezTo>
                  <a:lnTo>
                    <a:pt x="1422417" y="278383"/>
                  </a:lnTo>
                  <a:cubicBezTo>
                    <a:pt x="1370858" y="226990"/>
                    <a:pt x="1312808" y="182537"/>
                    <a:pt x="1249929" y="146270"/>
                  </a:cubicBezTo>
                  <a:lnTo>
                    <a:pt x="1267699" y="115383"/>
                  </a:lnTo>
                  <a:close/>
                  <a:moveTo>
                    <a:pt x="834930" y="0"/>
                  </a:moveTo>
                  <a:cubicBezTo>
                    <a:pt x="910919" y="0"/>
                    <a:pt x="985918" y="9747"/>
                    <a:pt x="1058281" y="28967"/>
                  </a:cubicBezTo>
                  <a:lnTo>
                    <a:pt x="1049154" y="63420"/>
                  </a:lnTo>
                  <a:cubicBezTo>
                    <a:pt x="979763" y="45001"/>
                    <a:pt x="907800" y="35655"/>
                    <a:pt x="835289" y="35655"/>
                  </a:cubicBezTo>
                  <a:lnTo>
                    <a:pt x="834572" y="35697"/>
                  </a:lnTo>
                  <a:lnTo>
                    <a:pt x="832970" y="84"/>
                  </a:lnTo>
                  <a:lnTo>
                    <a:pt x="834909" y="0"/>
                  </a:lnTo>
                  <a:lnTo>
                    <a:pt x="834952" y="0"/>
                  </a:lnTo>
                  <a:close/>
                </a:path>
              </a:pathLst>
            </a:custGeom>
            <a:solidFill>
              <a:srgbClr val="00DA72"/>
            </a:solidFill>
            <a:ln w="21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8C5D46DF-5DEE-4461-BD3F-09B3C769BB30}"/>
                </a:ext>
              </a:extLst>
            </p:cNvPr>
            <p:cNvSpPr/>
            <p:nvPr/>
          </p:nvSpPr>
          <p:spPr>
            <a:xfrm rot="16200000">
              <a:off x="19526506" y="11126203"/>
              <a:ext cx="1620170" cy="1621910"/>
            </a:xfrm>
            <a:custGeom>
              <a:avLst/>
              <a:gdLst>
                <a:gd name="connsiteX0" fmla="*/ 1031448 w 1661070"/>
                <a:gd name="connsiteY0" fmla="*/ 1582725 h 1662853"/>
                <a:gd name="connsiteX1" fmla="*/ 1045339 w 1661070"/>
                <a:gd name="connsiteY1" fmla="*/ 1634224 h 1662853"/>
                <a:gd name="connsiteX2" fmla="*/ 830146 w 1661070"/>
                <a:gd name="connsiteY2" fmla="*/ 1662854 h 1662853"/>
                <a:gd name="connsiteX3" fmla="*/ 830125 w 1661070"/>
                <a:gd name="connsiteY3" fmla="*/ 1609519 h 1662853"/>
                <a:gd name="connsiteX4" fmla="*/ 1031469 w 1661070"/>
                <a:gd name="connsiteY4" fmla="*/ 1582725 h 1662853"/>
                <a:gd name="connsiteX5" fmla="*/ 441326 w 1661070"/>
                <a:gd name="connsiteY5" fmla="*/ 1503166 h 1662853"/>
                <a:gd name="connsiteX6" fmla="*/ 629391 w 1661070"/>
                <a:gd name="connsiteY6" fmla="*/ 1583210 h 1662853"/>
                <a:gd name="connsiteX7" fmla="*/ 622962 w 1661070"/>
                <a:gd name="connsiteY7" fmla="*/ 1603949 h 1662853"/>
                <a:gd name="connsiteX8" fmla="*/ 615311 w 1661070"/>
                <a:gd name="connsiteY8" fmla="*/ 1634604 h 1662853"/>
                <a:gd name="connsiteX9" fmla="*/ 613329 w 1661070"/>
                <a:gd name="connsiteY9" fmla="*/ 1634056 h 1662853"/>
                <a:gd name="connsiteX10" fmla="*/ 415252 w 1661070"/>
                <a:gd name="connsiteY10" fmla="*/ 1549665 h 1662853"/>
                <a:gd name="connsiteX11" fmla="*/ 441347 w 1661070"/>
                <a:gd name="connsiteY11" fmla="*/ 1503166 h 1662853"/>
                <a:gd name="connsiteX12" fmla="*/ 1380196 w 1661070"/>
                <a:gd name="connsiteY12" fmla="*/ 1380757 h 1662853"/>
                <a:gd name="connsiteX13" fmla="*/ 1417864 w 1661070"/>
                <a:gd name="connsiteY13" fmla="*/ 1418480 h 1662853"/>
                <a:gd name="connsiteX14" fmla="*/ 1245693 w 1661070"/>
                <a:gd name="connsiteY14" fmla="*/ 1550762 h 1662853"/>
                <a:gd name="connsiteX15" fmla="*/ 1219007 w 1661070"/>
                <a:gd name="connsiteY15" fmla="*/ 1504579 h 1662853"/>
                <a:gd name="connsiteX16" fmla="*/ 1380175 w 1661070"/>
                <a:gd name="connsiteY16" fmla="*/ 1380736 h 1662853"/>
                <a:gd name="connsiteX17" fmla="*/ 152653 w 1661070"/>
                <a:gd name="connsiteY17" fmla="*/ 1222883 h 1662853"/>
                <a:gd name="connsiteX18" fmla="*/ 277692 w 1661070"/>
                <a:gd name="connsiteY18" fmla="*/ 1382361 h 1662853"/>
                <a:gd name="connsiteX19" fmla="*/ 240741 w 1661070"/>
                <a:gd name="connsiteY19" fmla="*/ 1420779 h 1662853"/>
                <a:gd name="connsiteX20" fmla="*/ 106511 w 1661070"/>
                <a:gd name="connsiteY20" fmla="*/ 1249593 h 1662853"/>
                <a:gd name="connsiteX21" fmla="*/ 152631 w 1661070"/>
                <a:gd name="connsiteY21" fmla="*/ 1222883 h 1662853"/>
                <a:gd name="connsiteX22" fmla="*/ 1581520 w 1661070"/>
                <a:gd name="connsiteY22" fmla="*/ 1030220 h 1662853"/>
                <a:gd name="connsiteX23" fmla="*/ 1633057 w 1661070"/>
                <a:gd name="connsiteY23" fmla="*/ 1043806 h 1662853"/>
                <a:gd name="connsiteX24" fmla="*/ 1632657 w 1661070"/>
                <a:gd name="connsiteY24" fmla="*/ 1045347 h 1662853"/>
                <a:gd name="connsiteX25" fmla="*/ 1549965 w 1661070"/>
                <a:gd name="connsiteY25" fmla="*/ 1246028 h 1662853"/>
                <a:gd name="connsiteX26" fmla="*/ 1503781 w 1661070"/>
                <a:gd name="connsiteY26" fmla="*/ 1219423 h 1662853"/>
                <a:gd name="connsiteX27" fmla="*/ 1581225 w 1661070"/>
                <a:gd name="connsiteY27" fmla="*/ 1031422 h 1662853"/>
                <a:gd name="connsiteX28" fmla="*/ 1581541 w 1661070"/>
                <a:gd name="connsiteY28" fmla="*/ 1030241 h 1662853"/>
                <a:gd name="connsiteX29" fmla="*/ 84 w 1661070"/>
                <a:gd name="connsiteY29" fmla="*/ 832049 h 1662853"/>
                <a:gd name="connsiteX30" fmla="*/ 53371 w 1661070"/>
                <a:gd name="connsiteY30" fmla="*/ 832767 h 1662853"/>
                <a:gd name="connsiteX31" fmla="*/ 53287 w 1661070"/>
                <a:gd name="connsiteY31" fmla="*/ 843864 h 1662853"/>
                <a:gd name="connsiteX32" fmla="*/ 76664 w 1661070"/>
                <a:gd name="connsiteY32" fmla="*/ 1034840 h 1662853"/>
                <a:gd name="connsiteX33" fmla="*/ 24978 w 1661070"/>
                <a:gd name="connsiteY33" fmla="*/ 1047857 h 1662853"/>
                <a:gd name="connsiteX34" fmla="*/ 0 w 1661070"/>
                <a:gd name="connsiteY34" fmla="*/ 843864 h 1662853"/>
                <a:gd name="connsiteX35" fmla="*/ 84 w 1661070"/>
                <a:gd name="connsiteY35" fmla="*/ 832049 h 1662853"/>
                <a:gd name="connsiteX36" fmla="*/ 1632172 w 1661070"/>
                <a:gd name="connsiteY36" fmla="*/ 613035 h 1662853"/>
                <a:gd name="connsiteX37" fmla="*/ 1661071 w 1661070"/>
                <a:gd name="connsiteY37" fmla="*/ 828399 h 1662853"/>
                <a:gd name="connsiteX38" fmla="*/ 1607784 w 1661070"/>
                <a:gd name="connsiteY38" fmla="*/ 828484 h 1662853"/>
                <a:gd name="connsiteX39" fmla="*/ 1580761 w 1661070"/>
                <a:gd name="connsiteY39" fmla="*/ 627001 h 1662853"/>
                <a:gd name="connsiteX40" fmla="*/ 1632172 w 1661070"/>
                <a:gd name="connsiteY40" fmla="*/ 613035 h 1662853"/>
                <a:gd name="connsiteX41" fmla="*/ 1416178 w 1661070"/>
                <a:gd name="connsiteY41" fmla="*/ 240429 h 1662853"/>
                <a:gd name="connsiteX42" fmla="*/ 1548574 w 1661070"/>
                <a:gd name="connsiteY42" fmla="*/ 412586 h 1662853"/>
                <a:gd name="connsiteX43" fmla="*/ 1502474 w 1661070"/>
                <a:gd name="connsiteY43" fmla="*/ 439338 h 1662853"/>
                <a:gd name="connsiteX44" fmla="*/ 1378552 w 1661070"/>
                <a:gd name="connsiteY44" fmla="*/ 278173 h 1662853"/>
                <a:gd name="connsiteX45" fmla="*/ 1416178 w 1661070"/>
                <a:gd name="connsiteY45" fmla="*/ 240429 h 1662853"/>
                <a:gd name="connsiteX46" fmla="*/ 1041798 w 1661070"/>
                <a:gd name="connsiteY46" fmla="*/ 25655 h 1662853"/>
                <a:gd name="connsiteX47" fmla="*/ 1043948 w 1661070"/>
                <a:gd name="connsiteY47" fmla="*/ 26161 h 1662853"/>
                <a:gd name="connsiteX48" fmla="*/ 1243690 w 1661070"/>
                <a:gd name="connsiteY48" fmla="*/ 108421 h 1662853"/>
                <a:gd name="connsiteX49" fmla="*/ 1217194 w 1661070"/>
                <a:gd name="connsiteY49" fmla="*/ 154688 h 1662853"/>
                <a:gd name="connsiteX50" fmla="*/ 1030225 w 1661070"/>
                <a:gd name="connsiteY50" fmla="*/ 77682 h 1662853"/>
                <a:gd name="connsiteX51" fmla="*/ 1033514 w 1661070"/>
                <a:gd name="connsiteY51" fmla="*/ 65319 h 1662853"/>
                <a:gd name="connsiteX52" fmla="*/ 1041819 w 1661070"/>
                <a:gd name="connsiteY52" fmla="*/ 25634 h 1662853"/>
                <a:gd name="connsiteX53" fmla="*/ 818932 w 1661070"/>
                <a:gd name="connsiteY53" fmla="*/ 21 h 1662853"/>
                <a:gd name="connsiteX54" fmla="*/ 827490 w 1661070"/>
                <a:gd name="connsiteY54" fmla="*/ 63 h 1662853"/>
                <a:gd name="connsiteX55" fmla="*/ 826942 w 1661070"/>
                <a:gd name="connsiteY55" fmla="*/ 53398 h 1662853"/>
                <a:gd name="connsiteX56" fmla="*/ 625070 w 1661070"/>
                <a:gd name="connsiteY56" fmla="*/ 76732 h 1662853"/>
                <a:gd name="connsiteX57" fmla="*/ 612107 w 1661070"/>
                <a:gd name="connsiteY57" fmla="*/ 25001 h 1662853"/>
                <a:gd name="connsiteX58" fmla="*/ 818932 w 1661070"/>
                <a:gd name="connsiteY58" fmla="*/ 0 h 1662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1661070" h="1662853">
                  <a:moveTo>
                    <a:pt x="1031448" y="1582725"/>
                  </a:moveTo>
                  <a:lnTo>
                    <a:pt x="1045339" y="1634224"/>
                  </a:lnTo>
                  <a:cubicBezTo>
                    <a:pt x="975104" y="1653191"/>
                    <a:pt x="902699" y="1662833"/>
                    <a:pt x="830146" y="1662854"/>
                  </a:cubicBezTo>
                  <a:lnTo>
                    <a:pt x="830125" y="1609519"/>
                  </a:lnTo>
                  <a:cubicBezTo>
                    <a:pt x="897998" y="1609498"/>
                    <a:pt x="965745" y="1600489"/>
                    <a:pt x="1031469" y="1582725"/>
                  </a:cubicBezTo>
                  <a:close/>
                  <a:moveTo>
                    <a:pt x="441326" y="1503166"/>
                  </a:moveTo>
                  <a:cubicBezTo>
                    <a:pt x="498513" y="1535297"/>
                    <a:pt x="561771" y="1562218"/>
                    <a:pt x="629391" y="1583210"/>
                  </a:cubicBezTo>
                  <a:lnTo>
                    <a:pt x="622962" y="1603949"/>
                  </a:lnTo>
                  <a:lnTo>
                    <a:pt x="615311" y="1634604"/>
                  </a:lnTo>
                  <a:lnTo>
                    <a:pt x="613329" y="1634056"/>
                  </a:lnTo>
                  <a:cubicBezTo>
                    <a:pt x="542420" y="1612050"/>
                    <a:pt x="475685" y="1583611"/>
                    <a:pt x="415252" y="1549665"/>
                  </a:cubicBezTo>
                  <a:lnTo>
                    <a:pt x="441347" y="1503166"/>
                  </a:lnTo>
                  <a:close/>
                  <a:moveTo>
                    <a:pt x="1380196" y="1380757"/>
                  </a:moveTo>
                  <a:lnTo>
                    <a:pt x="1417864" y="1418480"/>
                  </a:lnTo>
                  <a:cubicBezTo>
                    <a:pt x="1366558" y="1469810"/>
                    <a:pt x="1308634" y="1514326"/>
                    <a:pt x="1245693" y="1550762"/>
                  </a:cubicBezTo>
                  <a:lnTo>
                    <a:pt x="1219007" y="1504579"/>
                  </a:lnTo>
                  <a:cubicBezTo>
                    <a:pt x="1277943" y="1470464"/>
                    <a:pt x="1332158" y="1428796"/>
                    <a:pt x="1380175" y="1380736"/>
                  </a:cubicBezTo>
                  <a:close/>
                  <a:moveTo>
                    <a:pt x="152653" y="1222883"/>
                  </a:moveTo>
                  <a:cubicBezTo>
                    <a:pt x="186400" y="1281282"/>
                    <a:pt x="228473" y="1334933"/>
                    <a:pt x="277692" y="1382361"/>
                  </a:cubicBezTo>
                  <a:lnTo>
                    <a:pt x="240741" y="1420779"/>
                  </a:lnTo>
                  <a:cubicBezTo>
                    <a:pt x="187917" y="1369913"/>
                    <a:pt x="142767" y="1312295"/>
                    <a:pt x="106511" y="1249593"/>
                  </a:cubicBezTo>
                  <a:lnTo>
                    <a:pt x="152631" y="1222883"/>
                  </a:lnTo>
                  <a:close/>
                  <a:moveTo>
                    <a:pt x="1581520" y="1030220"/>
                  </a:moveTo>
                  <a:lnTo>
                    <a:pt x="1633057" y="1043806"/>
                  </a:lnTo>
                  <a:lnTo>
                    <a:pt x="1632657" y="1045347"/>
                  </a:lnTo>
                  <a:cubicBezTo>
                    <a:pt x="1613876" y="1115728"/>
                    <a:pt x="1586031" y="1183283"/>
                    <a:pt x="1549965" y="1246028"/>
                  </a:cubicBezTo>
                  <a:lnTo>
                    <a:pt x="1503781" y="1219423"/>
                  </a:lnTo>
                  <a:cubicBezTo>
                    <a:pt x="1537528" y="1160730"/>
                    <a:pt x="1563582" y="1097458"/>
                    <a:pt x="1581225" y="1031422"/>
                  </a:cubicBezTo>
                  <a:lnTo>
                    <a:pt x="1581541" y="1030241"/>
                  </a:lnTo>
                  <a:close/>
                  <a:moveTo>
                    <a:pt x="84" y="832049"/>
                  </a:moveTo>
                  <a:lnTo>
                    <a:pt x="53371" y="832767"/>
                  </a:lnTo>
                  <a:cubicBezTo>
                    <a:pt x="53329" y="836459"/>
                    <a:pt x="53287" y="840172"/>
                    <a:pt x="53287" y="843864"/>
                  </a:cubicBezTo>
                  <a:cubicBezTo>
                    <a:pt x="53287" y="908929"/>
                    <a:pt x="61150" y="973171"/>
                    <a:pt x="76664" y="1034840"/>
                  </a:cubicBezTo>
                  <a:lnTo>
                    <a:pt x="24978" y="1047857"/>
                  </a:lnTo>
                  <a:cubicBezTo>
                    <a:pt x="8410" y="981948"/>
                    <a:pt x="0" y="913317"/>
                    <a:pt x="0" y="843864"/>
                  </a:cubicBezTo>
                  <a:cubicBezTo>
                    <a:pt x="0" y="839919"/>
                    <a:pt x="21" y="835974"/>
                    <a:pt x="84" y="832049"/>
                  </a:cubicBezTo>
                  <a:close/>
                  <a:moveTo>
                    <a:pt x="1632172" y="613035"/>
                  </a:moveTo>
                  <a:cubicBezTo>
                    <a:pt x="1651227" y="683311"/>
                    <a:pt x="1660945" y="755760"/>
                    <a:pt x="1661071" y="828399"/>
                  </a:cubicBezTo>
                  <a:lnTo>
                    <a:pt x="1607784" y="828484"/>
                  </a:lnTo>
                  <a:cubicBezTo>
                    <a:pt x="1607679" y="760528"/>
                    <a:pt x="1598573" y="692742"/>
                    <a:pt x="1580761" y="627001"/>
                  </a:cubicBezTo>
                  <a:lnTo>
                    <a:pt x="1632172" y="613035"/>
                  </a:lnTo>
                  <a:close/>
                  <a:moveTo>
                    <a:pt x="1416178" y="240429"/>
                  </a:moveTo>
                  <a:cubicBezTo>
                    <a:pt x="1467526" y="291696"/>
                    <a:pt x="1512065" y="349630"/>
                    <a:pt x="1548574" y="412586"/>
                  </a:cubicBezTo>
                  <a:lnTo>
                    <a:pt x="1502474" y="439338"/>
                  </a:lnTo>
                  <a:cubicBezTo>
                    <a:pt x="1468306" y="380391"/>
                    <a:pt x="1426612" y="326170"/>
                    <a:pt x="1378552" y="278173"/>
                  </a:cubicBezTo>
                  <a:lnTo>
                    <a:pt x="1416178" y="240429"/>
                  </a:lnTo>
                  <a:close/>
                  <a:moveTo>
                    <a:pt x="1041798" y="25655"/>
                  </a:moveTo>
                  <a:lnTo>
                    <a:pt x="1043948" y="26161"/>
                  </a:lnTo>
                  <a:cubicBezTo>
                    <a:pt x="1114098" y="44938"/>
                    <a:pt x="1181297" y="72597"/>
                    <a:pt x="1243690" y="108421"/>
                  </a:cubicBezTo>
                  <a:lnTo>
                    <a:pt x="1217194" y="154688"/>
                  </a:lnTo>
                  <a:cubicBezTo>
                    <a:pt x="1158806" y="121164"/>
                    <a:pt x="1095886" y="95235"/>
                    <a:pt x="1030225" y="77682"/>
                  </a:cubicBezTo>
                  <a:lnTo>
                    <a:pt x="1033514" y="65319"/>
                  </a:lnTo>
                  <a:lnTo>
                    <a:pt x="1041819" y="25634"/>
                  </a:lnTo>
                  <a:close/>
                  <a:moveTo>
                    <a:pt x="818932" y="21"/>
                  </a:moveTo>
                  <a:cubicBezTo>
                    <a:pt x="821777" y="21"/>
                    <a:pt x="824623" y="42"/>
                    <a:pt x="827490" y="63"/>
                  </a:cubicBezTo>
                  <a:lnTo>
                    <a:pt x="826942" y="53398"/>
                  </a:lnTo>
                  <a:cubicBezTo>
                    <a:pt x="757171" y="52618"/>
                    <a:pt x="689318" y="60593"/>
                    <a:pt x="625070" y="76732"/>
                  </a:cubicBezTo>
                  <a:lnTo>
                    <a:pt x="612107" y="25001"/>
                  </a:lnTo>
                  <a:cubicBezTo>
                    <a:pt x="678125" y="8418"/>
                    <a:pt x="747728" y="0"/>
                    <a:pt x="818932" y="0"/>
                  </a:cubicBezTo>
                  <a:close/>
                </a:path>
              </a:pathLst>
            </a:custGeom>
            <a:solidFill>
              <a:srgbClr val="00DA72"/>
            </a:solidFill>
            <a:ln w="210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D9299946-8793-43D8-B156-DAE46A64B59C}"/>
              </a:ext>
            </a:extLst>
          </p:cNvPr>
          <p:cNvSpPr/>
          <p:nvPr userDrawn="1"/>
        </p:nvSpPr>
        <p:spPr>
          <a:xfrm rot="5400000" flipV="1">
            <a:off x="13696173" y="1844638"/>
            <a:ext cx="11211745" cy="9343288"/>
          </a:xfrm>
          <a:custGeom>
            <a:avLst/>
            <a:gdLst>
              <a:gd name="connsiteX0" fmla="*/ 10444938 w 10507069"/>
              <a:gd name="connsiteY0" fmla="*/ 448383 h 8649718"/>
              <a:gd name="connsiteX1" fmla="*/ 4452831 w 10507069"/>
              <a:gd name="connsiteY1" fmla="*/ 2409389 h 8649718"/>
              <a:gd name="connsiteX2" fmla="*/ 62121 w 10507069"/>
              <a:gd name="connsiteY2" fmla="*/ 8201348 h 8649718"/>
              <a:gd name="connsiteX3" fmla="*/ 6054228 w 10507069"/>
              <a:gd name="connsiteY3" fmla="*/ 6240343 h 8649718"/>
              <a:gd name="connsiteX4" fmla="*/ 10444938 w 10507069"/>
              <a:gd name="connsiteY4" fmla="*/ 448383 h 8649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507069" h="8649718">
                <a:moveTo>
                  <a:pt x="10444938" y="448383"/>
                </a:moveTo>
                <a:cubicBezTo>
                  <a:pt x="10002747" y="-609495"/>
                  <a:pt x="7319988" y="268462"/>
                  <a:pt x="4452831" y="2409389"/>
                </a:cubicBezTo>
                <a:cubicBezTo>
                  <a:pt x="1585717" y="4550294"/>
                  <a:pt x="-380070" y="7143469"/>
                  <a:pt x="62121" y="8201348"/>
                </a:cubicBezTo>
                <a:cubicBezTo>
                  <a:pt x="504312" y="9259205"/>
                  <a:pt x="3187071" y="8381248"/>
                  <a:pt x="6054228" y="6240343"/>
                </a:cubicBezTo>
                <a:cubicBezTo>
                  <a:pt x="8921363" y="4099395"/>
                  <a:pt x="10887170" y="1506262"/>
                  <a:pt x="10444938" y="448383"/>
                </a:cubicBezTo>
                <a:close/>
              </a:path>
            </a:pathLst>
          </a:custGeom>
          <a:noFill/>
          <a:ln w="17104" cap="flat">
            <a:solidFill>
              <a:srgbClr val="00DA72"/>
            </a:solidFill>
            <a:prstDash val="solid"/>
            <a:miter/>
          </a:ln>
        </p:spPr>
        <p:txBody>
          <a:bodyPr rtlCol="0" anchor="ctr"/>
          <a:lstStyle/>
          <a:p>
            <a:pPr lvl="0"/>
            <a:endParaRPr lang="ru-RU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503FBEC2-56B8-4043-A2A1-932509C957A3}"/>
              </a:ext>
            </a:extLst>
          </p:cNvPr>
          <p:cNvSpPr/>
          <p:nvPr/>
        </p:nvSpPr>
        <p:spPr>
          <a:xfrm rot="16200000">
            <a:off x="17723956" y="4376287"/>
            <a:ext cx="3571566" cy="8419006"/>
          </a:xfrm>
          <a:custGeom>
            <a:avLst/>
            <a:gdLst>
              <a:gd name="connsiteX0" fmla="*/ 1833772 w 3661726"/>
              <a:gd name="connsiteY0" fmla="*/ 8631535 h 8631535"/>
              <a:gd name="connsiteX1" fmla="*/ 3 w 3661726"/>
              <a:gd name="connsiteY1" fmla="*/ 4317993 h 8631535"/>
              <a:gd name="connsiteX2" fmla="*/ 1827912 w 3661726"/>
              <a:gd name="connsiteY2" fmla="*/ 1 h 8631535"/>
              <a:gd name="connsiteX3" fmla="*/ 3661724 w 3661726"/>
              <a:gd name="connsiteY3" fmla="*/ 4313563 h 8631535"/>
              <a:gd name="connsiteX4" fmla="*/ 1833793 w 3661726"/>
              <a:gd name="connsiteY4" fmla="*/ 8631535 h 8631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61726" h="8631535">
                <a:moveTo>
                  <a:pt x="1833772" y="8631535"/>
                </a:moveTo>
                <a:cubicBezTo>
                  <a:pt x="822602" y="8632737"/>
                  <a:pt x="1583" y="6701501"/>
                  <a:pt x="3" y="4317993"/>
                </a:cubicBezTo>
                <a:cubicBezTo>
                  <a:pt x="-1663" y="1934486"/>
                  <a:pt x="816763" y="1266"/>
                  <a:pt x="1827912" y="1"/>
                </a:cubicBezTo>
                <a:cubicBezTo>
                  <a:pt x="2839040" y="-1202"/>
                  <a:pt x="3660059" y="1930035"/>
                  <a:pt x="3661724" y="4313563"/>
                </a:cubicBezTo>
                <a:cubicBezTo>
                  <a:pt x="3663326" y="6697091"/>
                  <a:pt x="2844942" y="8630374"/>
                  <a:pt x="1833793" y="8631535"/>
                </a:cubicBezTo>
                <a:close/>
              </a:path>
            </a:pathLst>
          </a:custGeom>
          <a:noFill/>
          <a:ln w="17104" cap="flat">
            <a:solidFill>
              <a:srgbClr val="00DA72"/>
            </a:solidFill>
            <a:prstDash val="solid"/>
            <a:miter/>
          </a:ln>
        </p:spPr>
        <p:txBody>
          <a:bodyPr rtlCol="0" anchor="ctr"/>
          <a:lstStyle/>
          <a:p>
            <a:pPr lvl="0"/>
            <a:endParaRPr lang="ru-RU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D10461F5-B281-428B-B093-22C8ED13DD35}"/>
              </a:ext>
            </a:extLst>
          </p:cNvPr>
          <p:cNvSpPr/>
          <p:nvPr/>
        </p:nvSpPr>
        <p:spPr>
          <a:xfrm rot="16200000">
            <a:off x="17723308" y="3920693"/>
            <a:ext cx="3571566" cy="8418985"/>
          </a:xfrm>
          <a:custGeom>
            <a:avLst/>
            <a:gdLst>
              <a:gd name="connsiteX0" fmla="*/ 1833793 w 3661726"/>
              <a:gd name="connsiteY0" fmla="*/ 8631513 h 8631513"/>
              <a:gd name="connsiteX1" fmla="*/ 2 w 3661726"/>
              <a:gd name="connsiteY1" fmla="*/ 4317973 h 8631513"/>
              <a:gd name="connsiteX2" fmla="*/ 1827912 w 3661726"/>
              <a:gd name="connsiteY2" fmla="*/ 1 h 8631513"/>
              <a:gd name="connsiteX3" fmla="*/ 3661724 w 3661726"/>
              <a:gd name="connsiteY3" fmla="*/ 4313542 h 8631513"/>
              <a:gd name="connsiteX4" fmla="*/ 1833793 w 3661726"/>
              <a:gd name="connsiteY4" fmla="*/ 8631513 h 8631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61726" h="8631513">
                <a:moveTo>
                  <a:pt x="1833793" y="8631513"/>
                </a:moveTo>
                <a:cubicBezTo>
                  <a:pt x="822644" y="8632737"/>
                  <a:pt x="1604" y="6701501"/>
                  <a:pt x="2" y="4317973"/>
                </a:cubicBezTo>
                <a:cubicBezTo>
                  <a:pt x="-1620" y="1934486"/>
                  <a:pt x="816763" y="1245"/>
                  <a:pt x="1827912" y="1"/>
                </a:cubicBezTo>
                <a:cubicBezTo>
                  <a:pt x="2839061" y="-1202"/>
                  <a:pt x="3660101" y="1930014"/>
                  <a:pt x="3661724" y="4313542"/>
                </a:cubicBezTo>
                <a:cubicBezTo>
                  <a:pt x="3663326" y="6697070"/>
                  <a:pt x="2844963" y="8630353"/>
                  <a:pt x="1833793" y="8631513"/>
                </a:cubicBezTo>
                <a:close/>
              </a:path>
            </a:pathLst>
          </a:custGeom>
          <a:noFill/>
          <a:ln w="17104" cap="flat">
            <a:solidFill>
              <a:srgbClr val="00DA72"/>
            </a:solidFill>
            <a:prstDash val="solid"/>
            <a:miter/>
          </a:ln>
        </p:spPr>
        <p:txBody>
          <a:bodyPr rtlCol="0" anchor="ctr"/>
          <a:lstStyle/>
          <a:p>
            <a:pPr lvl="0"/>
            <a:endParaRPr lang="ru-RU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3ABD79D-EEC8-4CCA-A8A5-808FDF527468}"/>
              </a:ext>
            </a:extLst>
          </p:cNvPr>
          <p:cNvSpPr/>
          <p:nvPr/>
        </p:nvSpPr>
        <p:spPr>
          <a:xfrm rot="16200000">
            <a:off x="17722722" y="3465037"/>
            <a:ext cx="3571544" cy="8419027"/>
          </a:xfrm>
          <a:custGeom>
            <a:avLst/>
            <a:gdLst>
              <a:gd name="connsiteX0" fmla="*/ 1833772 w 3661704"/>
              <a:gd name="connsiteY0" fmla="*/ 8631556 h 8631556"/>
              <a:gd name="connsiteX1" fmla="*/ 2 w 3661704"/>
              <a:gd name="connsiteY1" fmla="*/ 4318015 h 8631556"/>
              <a:gd name="connsiteX2" fmla="*/ 1827933 w 3661704"/>
              <a:gd name="connsiteY2" fmla="*/ 1 h 8631556"/>
              <a:gd name="connsiteX3" fmla="*/ 3661703 w 3661704"/>
              <a:gd name="connsiteY3" fmla="*/ 4313542 h 8631556"/>
              <a:gd name="connsiteX4" fmla="*/ 1833772 w 3661704"/>
              <a:gd name="connsiteY4" fmla="*/ 8631556 h 8631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61704" h="8631556">
                <a:moveTo>
                  <a:pt x="1833772" y="8631556"/>
                </a:moveTo>
                <a:cubicBezTo>
                  <a:pt x="822644" y="8632758"/>
                  <a:pt x="1583" y="6701501"/>
                  <a:pt x="2" y="4318015"/>
                </a:cubicBezTo>
                <a:cubicBezTo>
                  <a:pt x="-1620" y="1934486"/>
                  <a:pt x="816763" y="1245"/>
                  <a:pt x="1827933" y="1"/>
                </a:cubicBezTo>
                <a:cubicBezTo>
                  <a:pt x="2839040" y="-1202"/>
                  <a:pt x="3660080" y="1930014"/>
                  <a:pt x="3661703" y="4313542"/>
                </a:cubicBezTo>
                <a:cubicBezTo>
                  <a:pt x="3663305" y="6697133"/>
                  <a:pt x="2844942" y="8630353"/>
                  <a:pt x="1833772" y="8631556"/>
                </a:cubicBezTo>
                <a:close/>
              </a:path>
            </a:pathLst>
          </a:custGeom>
          <a:noFill/>
          <a:ln w="17104" cap="flat">
            <a:solidFill>
              <a:srgbClr val="00DA72"/>
            </a:solidFill>
            <a:prstDash val="solid"/>
            <a:miter/>
          </a:ln>
        </p:spPr>
        <p:txBody>
          <a:bodyPr rtlCol="0" anchor="ctr"/>
          <a:lstStyle/>
          <a:p>
            <a:pPr lvl="0"/>
            <a:endParaRPr lang="ru-RU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2D060902-1CA4-4722-9EF9-51BC4F0360D6}"/>
              </a:ext>
            </a:extLst>
          </p:cNvPr>
          <p:cNvSpPr/>
          <p:nvPr/>
        </p:nvSpPr>
        <p:spPr>
          <a:xfrm rot="16200000">
            <a:off x="17722126" y="3009412"/>
            <a:ext cx="3571544" cy="8419027"/>
          </a:xfrm>
          <a:custGeom>
            <a:avLst/>
            <a:gdLst>
              <a:gd name="connsiteX0" fmla="*/ 1833772 w 3661704"/>
              <a:gd name="connsiteY0" fmla="*/ 8631556 h 8631556"/>
              <a:gd name="connsiteX1" fmla="*/ 2 w 3661704"/>
              <a:gd name="connsiteY1" fmla="*/ 4318015 h 8631556"/>
              <a:gd name="connsiteX2" fmla="*/ 1827933 w 3661704"/>
              <a:gd name="connsiteY2" fmla="*/ 1 h 8631556"/>
              <a:gd name="connsiteX3" fmla="*/ 3661703 w 3661704"/>
              <a:gd name="connsiteY3" fmla="*/ 4313542 h 8631556"/>
              <a:gd name="connsiteX4" fmla="*/ 1833772 w 3661704"/>
              <a:gd name="connsiteY4" fmla="*/ 8631556 h 8631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61704" h="8631556">
                <a:moveTo>
                  <a:pt x="1833772" y="8631556"/>
                </a:moveTo>
                <a:cubicBezTo>
                  <a:pt x="822623" y="8632758"/>
                  <a:pt x="1583" y="6701501"/>
                  <a:pt x="2" y="4318015"/>
                </a:cubicBezTo>
                <a:cubicBezTo>
                  <a:pt x="-1621" y="1934486"/>
                  <a:pt x="816763" y="1245"/>
                  <a:pt x="1827933" y="1"/>
                </a:cubicBezTo>
                <a:cubicBezTo>
                  <a:pt x="2839040" y="-1202"/>
                  <a:pt x="3660080" y="1930014"/>
                  <a:pt x="3661703" y="4313542"/>
                </a:cubicBezTo>
                <a:cubicBezTo>
                  <a:pt x="3663305" y="6697112"/>
                  <a:pt x="2844921" y="8630353"/>
                  <a:pt x="1833772" y="8631556"/>
                </a:cubicBezTo>
                <a:close/>
              </a:path>
            </a:pathLst>
          </a:custGeom>
          <a:noFill/>
          <a:ln w="17104" cap="flat">
            <a:solidFill>
              <a:srgbClr val="00DA72"/>
            </a:solidFill>
            <a:prstDash val="solid"/>
            <a:miter/>
          </a:ln>
        </p:spPr>
        <p:txBody>
          <a:bodyPr rtlCol="0" anchor="ctr"/>
          <a:lstStyle/>
          <a:p>
            <a:pPr lvl="0"/>
            <a:endParaRPr lang="ru-RU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66C26626-1166-4CB6-B278-FF010056C60B}"/>
              </a:ext>
            </a:extLst>
          </p:cNvPr>
          <p:cNvSpPr/>
          <p:nvPr/>
        </p:nvSpPr>
        <p:spPr>
          <a:xfrm rot="16200000">
            <a:off x="17721508" y="2553809"/>
            <a:ext cx="3571544" cy="8419026"/>
          </a:xfrm>
          <a:custGeom>
            <a:avLst/>
            <a:gdLst>
              <a:gd name="connsiteX0" fmla="*/ 1833793 w 3661704"/>
              <a:gd name="connsiteY0" fmla="*/ 8631555 h 8631555"/>
              <a:gd name="connsiteX1" fmla="*/ 3 w 3661704"/>
              <a:gd name="connsiteY1" fmla="*/ 4318015 h 8631555"/>
              <a:gd name="connsiteX2" fmla="*/ 1827891 w 3661704"/>
              <a:gd name="connsiteY2" fmla="*/ 1 h 8631555"/>
              <a:gd name="connsiteX3" fmla="*/ 3661703 w 3661704"/>
              <a:gd name="connsiteY3" fmla="*/ 4313542 h 8631555"/>
              <a:gd name="connsiteX4" fmla="*/ 1833772 w 3661704"/>
              <a:gd name="connsiteY4" fmla="*/ 8631555 h 86315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61704" h="8631555">
                <a:moveTo>
                  <a:pt x="1833793" y="8631555"/>
                </a:moveTo>
                <a:cubicBezTo>
                  <a:pt x="822644" y="8632758"/>
                  <a:pt x="1605" y="6701543"/>
                  <a:pt x="3" y="4318015"/>
                </a:cubicBezTo>
                <a:cubicBezTo>
                  <a:pt x="-1663" y="1934486"/>
                  <a:pt x="816763" y="1245"/>
                  <a:pt x="1827891" y="1"/>
                </a:cubicBezTo>
                <a:cubicBezTo>
                  <a:pt x="2839040" y="-1202"/>
                  <a:pt x="3660079" y="1930014"/>
                  <a:pt x="3661703" y="4313542"/>
                </a:cubicBezTo>
                <a:cubicBezTo>
                  <a:pt x="3663305" y="6697112"/>
                  <a:pt x="2844900" y="8630353"/>
                  <a:pt x="1833772" y="8631555"/>
                </a:cubicBezTo>
                <a:close/>
              </a:path>
            </a:pathLst>
          </a:custGeom>
          <a:noFill/>
          <a:ln w="17104" cap="flat">
            <a:solidFill>
              <a:srgbClr val="00DA72"/>
            </a:solidFill>
            <a:prstDash val="solid"/>
            <a:miter/>
          </a:ln>
        </p:spPr>
        <p:txBody>
          <a:bodyPr rtlCol="0" anchor="ctr"/>
          <a:lstStyle/>
          <a:p>
            <a:pPr lvl="0"/>
            <a:endParaRPr lang="ru-RU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7E89BCA3-13B2-4861-846D-8803260E6D3A}"/>
              </a:ext>
            </a:extLst>
          </p:cNvPr>
          <p:cNvSpPr/>
          <p:nvPr userDrawn="1"/>
        </p:nvSpPr>
        <p:spPr>
          <a:xfrm rot="16200000">
            <a:off x="17652380" y="6548748"/>
            <a:ext cx="8816810" cy="2057"/>
          </a:xfrm>
          <a:custGeom>
            <a:avLst/>
            <a:gdLst>
              <a:gd name="connsiteX0" fmla="*/ 0 w 9039381"/>
              <a:gd name="connsiteY0" fmla="*/ 0 h 2109"/>
              <a:gd name="connsiteX1" fmla="*/ 9039382 w 9039381"/>
              <a:gd name="connsiteY1" fmla="*/ 0 h 2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039381" h="2109">
                <a:moveTo>
                  <a:pt x="0" y="0"/>
                </a:moveTo>
                <a:lnTo>
                  <a:pt x="9039382" y="0"/>
                </a:lnTo>
              </a:path>
            </a:pathLst>
          </a:custGeom>
          <a:noFill/>
          <a:ln w="17104" cap="flat">
            <a:solidFill>
              <a:srgbClr val="00DA72"/>
            </a:solidFill>
            <a:prstDash val="solid"/>
            <a:miter/>
          </a:ln>
        </p:spPr>
        <p:txBody>
          <a:bodyPr rtlCol="0" anchor="ctr"/>
          <a:lstStyle/>
          <a:p>
            <a:pPr lvl="0"/>
            <a:endParaRPr lang="ru-RU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F07BF88B-476F-4F4E-927D-881199B39863}"/>
              </a:ext>
            </a:extLst>
          </p:cNvPr>
          <p:cNvSpPr/>
          <p:nvPr userDrawn="1"/>
        </p:nvSpPr>
        <p:spPr>
          <a:xfrm rot="16200000">
            <a:off x="21932309" y="10830578"/>
            <a:ext cx="254906" cy="255165"/>
          </a:xfrm>
          <a:custGeom>
            <a:avLst/>
            <a:gdLst>
              <a:gd name="connsiteX0" fmla="*/ 17772 w 261341"/>
              <a:gd name="connsiteY0" fmla="*/ 64994 h 261606"/>
              <a:gd name="connsiteX1" fmla="*/ 64946 w 261341"/>
              <a:gd name="connsiteY1" fmla="*/ 243817 h 261606"/>
              <a:gd name="connsiteX2" fmla="*/ 243568 w 261341"/>
              <a:gd name="connsiteY2" fmla="*/ 196622 h 261606"/>
              <a:gd name="connsiteX3" fmla="*/ 196415 w 261341"/>
              <a:gd name="connsiteY3" fmla="*/ 17798 h 261606"/>
              <a:gd name="connsiteX4" fmla="*/ 17772 w 261341"/>
              <a:gd name="connsiteY4" fmla="*/ 64994 h 261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1341" h="261606">
                <a:moveTo>
                  <a:pt x="17772" y="64994"/>
                </a:moveTo>
                <a:cubicBezTo>
                  <a:pt x="-18547" y="127421"/>
                  <a:pt x="2574" y="207445"/>
                  <a:pt x="64946" y="243817"/>
                </a:cubicBezTo>
                <a:cubicBezTo>
                  <a:pt x="127276" y="280169"/>
                  <a:pt x="207249" y="259029"/>
                  <a:pt x="243568" y="196622"/>
                </a:cubicBezTo>
                <a:cubicBezTo>
                  <a:pt x="279887" y="134194"/>
                  <a:pt x="258766" y="54149"/>
                  <a:pt x="196415" y="17798"/>
                </a:cubicBezTo>
                <a:cubicBezTo>
                  <a:pt x="134085" y="-18553"/>
                  <a:pt x="54091" y="2545"/>
                  <a:pt x="17772" y="64994"/>
                </a:cubicBezTo>
                <a:close/>
              </a:path>
            </a:pathLst>
          </a:custGeom>
          <a:solidFill>
            <a:srgbClr val="00DA72"/>
          </a:solidFill>
          <a:ln w="2107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943C6099-6BAA-4584-8E8A-AAD31DAF14A7}"/>
              </a:ext>
            </a:extLst>
          </p:cNvPr>
          <p:cNvSpPr/>
          <p:nvPr userDrawn="1"/>
        </p:nvSpPr>
        <p:spPr>
          <a:xfrm rot="16200000">
            <a:off x="21932305" y="2055829"/>
            <a:ext cx="254915" cy="255165"/>
          </a:xfrm>
          <a:custGeom>
            <a:avLst/>
            <a:gdLst>
              <a:gd name="connsiteX0" fmla="*/ 17772 w 261350"/>
              <a:gd name="connsiteY0" fmla="*/ 64994 h 261606"/>
              <a:gd name="connsiteX1" fmla="*/ 64946 w 261350"/>
              <a:gd name="connsiteY1" fmla="*/ 243817 h 261606"/>
              <a:gd name="connsiteX2" fmla="*/ 243568 w 261350"/>
              <a:gd name="connsiteY2" fmla="*/ 196622 h 261606"/>
              <a:gd name="connsiteX3" fmla="*/ 196415 w 261350"/>
              <a:gd name="connsiteY3" fmla="*/ 17798 h 261606"/>
              <a:gd name="connsiteX4" fmla="*/ 17752 w 261350"/>
              <a:gd name="connsiteY4" fmla="*/ 64994 h 261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1350" h="261606">
                <a:moveTo>
                  <a:pt x="17772" y="64994"/>
                </a:moveTo>
                <a:cubicBezTo>
                  <a:pt x="-18547" y="127421"/>
                  <a:pt x="2574" y="207445"/>
                  <a:pt x="64946" y="243817"/>
                </a:cubicBezTo>
                <a:cubicBezTo>
                  <a:pt x="127255" y="280169"/>
                  <a:pt x="207250" y="259029"/>
                  <a:pt x="243568" y="196622"/>
                </a:cubicBezTo>
                <a:cubicBezTo>
                  <a:pt x="279908" y="134194"/>
                  <a:pt x="258766" y="54149"/>
                  <a:pt x="196415" y="17798"/>
                </a:cubicBezTo>
                <a:cubicBezTo>
                  <a:pt x="134085" y="-18553"/>
                  <a:pt x="54070" y="2545"/>
                  <a:pt x="17752" y="64994"/>
                </a:cubicBezTo>
                <a:close/>
              </a:path>
            </a:pathLst>
          </a:custGeom>
          <a:solidFill>
            <a:srgbClr val="00DA72"/>
          </a:solidFill>
          <a:ln w="2107" cap="flat">
            <a:solidFill>
              <a:srgbClr val="00DA72"/>
            </a:solidFill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1CDCFFC5-8D73-4C52-8FB9-596BC7713C71}"/>
              </a:ext>
            </a:extLst>
          </p:cNvPr>
          <p:cNvSpPr/>
          <p:nvPr userDrawn="1"/>
        </p:nvSpPr>
        <p:spPr>
          <a:xfrm rot="16200000">
            <a:off x="13638297" y="5223599"/>
            <a:ext cx="7964217" cy="2057"/>
          </a:xfrm>
          <a:custGeom>
            <a:avLst/>
            <a:gdLst>
              <a:gd name="connsiteX0" fmla="*/ 0 w 8165265"/>
              <a:gd name="connsiteY0" fmla="*/ 0 h 2109"/>
              <a:gd name="connsiteX1" fmla="*/ 8165266 w 8165265"/>
              <a:gd name="connsiteY1" fmla="*/ 0 h 2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165265" h="2109">
                <a:moveTo>
                  <a:pt x="0" y="0"/>
                </a:moveTo>
                <a:lnTo>
                  <a:pt x="8165266" y="0"/>
                </a:lnTo>
              </a:path>
            </a:pathLst>
          </a:custGeom>
          <a:noFill/>
          <a:ln w="17104" cap="flat">
            <a:solidFill>
              <a:srgbClr val="00DA72"/>
            </a:solidFill>
            <a:prstDash val="solid"/>
            <a:miter/>
          </a:ln>
        </p:spPr>
        <p:txBody>
          <a:bodyPr rtlCol="0" anchor="ctr"/>
          <a:lstStyle/>
          <a:p>
            <a:pPr lvl="0"/>
            <a:endParaRPr lang="ru-RU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772E42CD-32AA-40C7-9DF8-5E9C371AAF82}"/>
              </a:ext>
            </a:extLst>
          </p:cNvPr>
          <p:cNvSpPr/>
          <p:nvPr userDrawn="1"/>
        </p:nvSpPr>
        <p:spPr>
          <a:xfrm rot="16200000">
            <a:off x="17295437" y="2067303"/>
            <a:ext cx="647899" cy="211153"/>
          </a:xfrm>
          <a:custGeom>
            <a:avLst/>
            <a:gdLst>
              <a:gd name="connsiteX0" fmla="*/ 0 w 664255"/>
              <a:gd name="connsiteY0" fmla="*/ 216483 h 216483"/>
              <a:gd name="connsiteX1" fmla="*/ 664255 w 664255"/>
              <a:gd name="connsiteY1" fmla="*/ 216483 h 216483"/>
              <a:gd name="connsiteX2" fmla="*/ 664255 w 664255"/>
              <a:gd name="connsiteY2" fmla="*/ 0 h 216483"/>
              <a:gd name="connsiteX3" fmla="*/ 0 w 664255"/>
              <a:gd name="connsiteY3" fmla="*/ 0 h 216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4255" h="216483">
                <a:moveTo>
                  <a:pt x="0" y="216483"/>
                </a:moveTo>
                <a:lnTo>
                  <a:pt x="664255" y="216483"/>
                </a:lnTo>
                <a:lnTo>
                  <a:pt x="664255" y="0"/>
                </a:lnTo>
                <a:lnTo>
                  <a:pt x="0" y="0"/>
                </a:lnTo>
                <a:close/>
              </a:path>
            </a:pathLst>
          </a:custGeom>
          <a:solidFill>
            <a:srgbClr val="00DA72"/>
          </a:solidFill>
          <a:ln w="2107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8E8BA3D1-AA00-49D4-9EF8-FD7C7690811E}"/>
              </a:ext>
            </a:extLst>
          </p:cNvPr>
          <p:cNvSpPr/>
          <p:nvPr userDrawn="1"/>
        </p:nvSpPr>
        <p:spPr>
          <a:xfrm rot="16200000">
            <a:off x="17507501" y="2715995"/>
            <a:ext cx="223773" cy="211153"/>
          </a:xfrm>
          <a:custGeom>
            <a:avLst/>
            <a:gdLst>
              <a:gd name="connsiteX0" fmla="*/ 0 w 229422"/>
              <a:gd name="connsiteY0" fmla="*/ 216483 h 216483"/>
              <a:gd name="connsiteX1" fmla="*/ 229422 w 229422"/>
              <a:gd name="connsiteY1" fmla="*/ 216483 h 216483"/>
              <a:gd name="connsiteX2" fmla="*/ 229422 w 229422"/>
              <a:gd name="connsiteY2" fmla="*/ 0 h 216483"/>
              <a:gd name="connsiteX3" fmla="*/ 0 w 229422"/>
              <a:gd name="connsiteY3" fmla="*/ 0 h 216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9422" h="216483">
                <a:moveTo>
                  <a:pt x="0" y="216483"/>
                </a:moveTo>
                <a:lnTo>
                  <a:pt x="229422" y="216483"/>
                </a:lnTo>
                <a:lnTo>
                  <a:pt x="229422" y="0"/>
                </a:lnTo>
                <a:lnTo>
                  <a:pt x="0" y="0"/>
                </a:lnTo>
                <a:close/>
              </a:path>
            </a:pathLst>
          </a:custGeom>
          <a:solidFill>
            <a:srgbClr val="00DA72"/>
          </a:solidFill>
          <a:ln w="2107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E1D2B792-9996-4107-9210-86EEB2888D64}"/>
              </a:ext>
            </a:extLst>
          </p:cNvPr>
          <p:cNvSpPr/>
          <p:nvPr userDrawn="1"/>
        </p:nvSpPr>
        <p:spPr>
          <a:xfrm rot="16200000">
            <a:off x="17507501" y="3162245"/>
            <a:ext cx="223772" cy="211153"/>
          </a:xfrm>
          <a:custGeom>
            <a:avLst/>
            <a:gdLst>
              <a:gd name="connsiteX0" fmla="*/ 0 w 229421"/>
              <a:gd name="connsiteY0" fmla="*/ 216483 h 216483"/>
              <a:gd name="connsiteX1" fmla="*/ 229421 w 229421"/>
              <a:gd name="connsiteY1" fmla="*/ 216483 h 216483"/>
              <a:gd name="connsiteX2" fmla="*/ 229421 w 229421"/>
              <a:gd name="connsiteY2" fmla="*/ 0 h 216483"/>
              <a:gd name="connsiteX3" fmla="*/ 0 w 229421"/>
              <a:gd name="connsiteY3" fmla="*/ 0 h 216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9421" h="216483">
                <a:moveTo>
                  <a:pt x="0" y="216483"/>
                </a:moveTo>
                <a:lnTo>
                  <a:pt x="229421" y="216483"/>
                </a:lnTo>
                <a:lnTo>
                  <a:pt x="229421" y="0"/>
                </a:lnTo>
                <a:lnTo>
                  <a:pt x="0" y="0"/>
                </a:lnTo>
                <a:close/>
              </a:path>
            </a:pathLst>
          </a:custGeom>
          <a:solidFill>
            <a:srgbClr val="00DA72"/>
          </a:solidFill>
          <a:ln w="2107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E7A96C35-5B6A-4A36-9534-8243DD8BADFE}"/>
              </a:ext>
            </a:extLst>
          </p:cNvPr>
          <p:cNvSpPr/>
          <p:nvPr userDrawn="1"/>
        </p:nvSpPr>
        <p:spPr>
          <a:xfrm rot="16200000">
            <a:off x="17165243" y="7238673"/>
            <a:ext cx="908288" cy="208230"/>
          </a:xfrm>
          <a:custGeom>
            <a:avLst/>
            <a:gdLst>
              <a:gd name="connsiteX0" fmla="*/ 0 w 931217"/>
              <a:gd name="connsiteY0" fmla="*/ 106733 h 213487"/>
              <a:gd name="connsiteX1" fmla="*/ 0 w 931217"/>
              <a:gd name="connsiteY1" fmla="*/ 106733 h 213487"/>
              <a:gd name="connsiteX2" fmla="*/ 106637 w 931217"/>
              <a:gd name="connsiteY2" fmla="*/ 213487 h 213487"/>
              <a:gd name="connsiteX3" fmla="*/ 824581 w 931217"/>
              <a:gd name="connsiteY3" fmla="*/ 213487 h 213487"/>
              <a:gd name="connsiteX4" fmla="*/ 931218 w 931217"/>
              <a:gd name="connsiteY4" fmla="*/ 106733 h 213487"/>
              <a:gd name="connsiteX5" fmla="*/ 824581 w 931217"/>
              <a:gd name="connsiteY5" fmla="*/ 0 h 213487"/>
              <a:gd name="connsiteX6" fmla="*/ 106637 w 931217"/>
              <a:gd name="connsiteY6" fmla="*/ 0 h 213487"/>
              <a:gd name="connsiteX7" fmla="*/ 0 w 931217"/>
              <a:gd name="connsiteY7" fmla="*/ 106733 h 2134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31217" h="213487">
                <a:moveTo>
                  <a:pt x="0" y="106733"/>
                </a:moveTo>
                <a:lnTo>
                  <a:pt x="0" y="106733"/>
                </a:lnTo>
                <a:cubicBezTo>
                  <a:pt x="0" y="165701"/>
                  <a:pt x="47743" y="213487"/>
                  <a:pt x="106637" y="213487"/>
                </a:cubicBezTo>
                <a:lnTo>
                  <a:pt x="824581" y="213487"/>
                </a:lnTo>
                <a:cubicBezTo>
                  <a:pt x="883475" y="213487"/>
                  <a:pt x="931218" y="165701"/>
                  <a:pt x="931218" y="106733"/>
                </a:cubicBezTo>
                <a:cubicBezTo>
                  <a:pt x="931218" y="47786"/>
                  <a:pt x="883475" y="0"/>
                  <a:pt x="824581" y="0"/>
                </a:cubicBezTo>
                <a:lnTo>
                  <a:pt x="106637" y="0"/>
                </a:lnTo>
                <a:cubicBezTo>
                  <a:pt x="47722" y="0"/>
                  <a:pt x="0" y="47786"/>
                  <a:pt x="0" y="106733"/>
                </a:cubicBezTo>
                <a:close/>
              </a:path>
            </a:pathLst>
          </a:custGeom>
          <a:solidFill>
            <a:srgbClr val="00DA72"/>
          </a:solidFill>
          <a:ln w="2107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3FC931D1-5757-4CD6-BC7D-AC45544C4676}"/>
              </a:ext>
            </a:extLst>
          </p:cNvPr>
          <p:cNvSpPr/>
          <p:nvPr userDrawn="1"/>
        </p:nvSpPr>
        <p:spPr>
          <a:xfrm rot="16200000">
            <a:off x="17514450" y="3585202"/>
            <a:ext cx="209853" cy="210061"/>
          </a:xfrm>
          <a:custGeom>
            <a:avLst/>
            <a:gdLst>
              <a:gd name="connsiteX0" fmla="*/ 0 w 215151"/>
              <a:gd name="connsiteY0" fmla="*/ 107682 h 215364"/>
              <a:gd name="connsiteX1" fmla="*/ 107586 w 215151"/>
              <a:gd name="connsiteY1" fmla="*/ 215365 h 215364"/>
              <a:gd name="connsiteX2" fmla="*/ 215152 w 215151"/>
              <a:gd name="connsiteY2" fmla="*/ 107682 h 215364"/>
              <a:gd name="connsiteX3" fmla="*/ 107586 w 215151"/>
              <a:gd name="connsiteY3" fmla="*/ 0 h 215364"/>
              <a:gd name="connsiteX4" fmla="*/ 0 w 215151"/>
              <a:gd name="connsiteY4" fmla="*/ 107682 h 215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5151" h="215364">
                <a:moveTo>
                  <a:pt x="0" y="107682"/>
                </a:moveTo>
                <a:cubicBezTo>
                  <a:pt x="0" y="167157"/>
                  <a:pt x="48165" y="215365"/>
                  <a:pt x="107586" y="215365"/>
                </a:cubicBezTo>
                <a:cubicBezTo>
                  <a:pt x="167007" y="215365"/>
                  <a:pt x="215152" y="167157"/>
                  <a:pt x="215152" y="107682"/>
                </a:cubicBezTo>
                <a:cubicBezTo>
                  <a:pt x="215152" y="48208"/>
                  <a:pt x="167007" y="0"/>
                  <a:pt x="107586" y="0"/>
                </a:cubicBezTo>
                <a:cubicBezTo>
                  <a:pt x="48165" y="0"/>
                  <a:pt x="0" y="48208"/>
                  <a:pt x="0" y="107682"/>
                </a:cubicBezTo>
                <a:close/>
              </a:path>
            </a:pathLst>
          </a:custGeom>
          <a:solidFill>
            <a:srgbClr val="00DA72"/>
          </a:solidFill>
          <a:ln w="2107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09EC2982-2E0E-4B40-9C00-BDA40D5A0876}"/>
              </a:ext>
            </a:extLst>
          </p:cNvPr>
          <p:cNvSpPr/>
          <p:nvPr userDrawn="1"/>
        </p:nvSpPr>
        <p:spPr>
          <a:xfrm rot="16200000">
            <a:off x="17564924" y="6206474"/>
            <a:ext cx="108905" cy="109023"/>
          </a:xfrm>
          <a:custGeom>
            <a:avLst/>
            <a:gdLst>
              <a:gd name="connsiteX0" fmla="*/ 0 w 111654"/>
              <a:gd name="connsiteY0" fmla="*/ 55888 h 111775"/>
              <a:gd name="connsiteX1" fmla="*/ 55838 w 111654"/>
              <a:gd name="connsiteY1" fmla="*/ 111775 h 111775"/>
              <a:gd name="connsiteX2" fmla="*/ 111654 w 111654"/>
              <a:gd name="connsiteY2" fmla="*/ 55888 h 111775"/>
              <a:gd name="connsiteX3" fmla="*/ 55838 w 111654"/>
              <a:gd name="connsiteY3" fmla="*/ 0 h 111775"/>
              <a:gd name="connsiteX4" fmla="*/ 0 w 111654"/>
              <a:gd name="connsiteY4" fmla="*/ 55888 h 111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654" h="111775">
                <a:moveTo>
                  <a:pt x="0" y="55888"/>
                </a:moveTo>
                <a:cubicBezTo>
                  <a:pt x="0" y="86754"/>
                  <a:pt x="25000" y="111775"/>
                  <a:pt x="55838" y="111775"/>
                </a:cubicBezTo>
                <a:cubicBezTo>
                  <a:pt x="86676" y="111775"/>
                  <a:pt x="111654" y="86732"/>
                  <a:pt x="111654" y="55888"/>
                </a:cubicBezTo>
                <a:cubicBezTo>
                  <a:pt x="111654" y="25022"/>
                  <a:pt x="86676" y="0"/>
                  <a:pt x="55838" y="0"/>
                </a:cubicBezTo>
                <a:cubicBezTo>
                  <a:pt x="24979" y="0"/>
                  <a:pt x="0" y="25043"/>
                  <a:pt x="0" y="55888"/>
                </a:cubicBezTo>
                <a:close/>
              </a:path>
            </a:pathLst>
          </a:custGeom>
          <a:solidFill>
            <a:srgbClr val="00DA72"/>
          </a:solidFill>
          <a:ln w="2107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EB33374E-EA56-4CC1-99A8-27CE97FC06AA}"/>
              </a:ext>
            </a:extLst>
          </p:cNvPr>
          <p:cNvSpPr/>
          <p:nvPr userDrawn="1"/>
        </p:nvSpPr>
        <p:spPr>
          <a:xfrm rot="16200000">
            <a:off x="17564913" y="6026503"/>
            <a:ext cx="108925" cy="109023"/>
          </a:xfrm>
          <a:custGeom>
            <a:avLst/>
            <a:gdLst>
              <a:gd name="connsiteX0" fmla="*/ 0 w 111675"/>
              <a:gd name="connsiteY0" fmla="*/ 55888 h 111775"/>
              <a:gd name="connsiteX1" fmla="*/ 55838 w 111675"/>
              <a:gd name="connsiteY1" fmla="*/ 111775 h 111775"/>
              <a:gd name="connsiteX2" fmla="*/ 111675 w 111675"/>
              <a:gd name="connsiteY2" fmla="*/ 55888 h 111775"/>
              <a:gd name="connsiteX3" fmla="*/ 55838 w 111675"/>
              <a:gd name="connsiteY3" fmla="*/ 0 h 111775"/>
              <a:gd name="connsiteX4" fmla="*/ 0 w 111675"/>
              <a:gd name="connsiteY4" fmla="*/ 55888 h 111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675" h="111775">
                <a:moveTo>
                  <a:pt x="0" y="55888"/>
                </a:moveTo>
                <a:cubicBezTo>
                  <a:pt x="0" y="86754"/>
                  <a:pt x="25000" y="111775"/>
                  <a:pt x="55838" y="111775"/>
                </a:cubicBezTo>
                <a:cubicBezTo>
                  <a:pt x="86676" y="111775"/>
                  <a:pt x="111675" y="86732"/>
                  <a:pt x="111675" y="55888"/>
                </a:cubicBezTo>
                <a:cubicBezTo>
                  <a:pt x="111675" y="25022"/>
                  <a:pt x="86676" y="0"/>
                  <a:pt x="55838" y="0"/>
                </a:cubicBezTo>
                <a:cubicBezTo>
                  <a:pt x="25000" y="0"/>
                  <a:pt x="0" y="25043"/>
                  <a:pt x="0" y="55888"/>
                </a:cubicBezTo>
                <a:close/>
              </a:path>
            </a:pathLst>
          </a:custGeom>
          <a:solidFill>
            <a:srgbClr val="00DA72"/>
          </a:solidFill>
          <a:ln w="2107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7117AD99-CCFF-4FC4-A48F-054651DB05D0}"/>
              </a:ext>
            </a:extLst>
          </p:cNvPr>
          <p:cNvSpPr/>
          <p:nvPr userDrawn="1"/>
        </p:nvSpPr>
        <p:spPr>
          <a:xfrm rot="16200000">
            <a:off x="17564913" y="5846564"/>
            <a:ext cx="108925" cy="109023"/>
          </a:xfrm>
          <a:custGeom>
            <a:avLst/>
            <a:gdLst>
              <a:gd name="connsiteX0" fmla="*/ 0 w 111675"/>
              <a:gd name="connsiteY0" fmla="*/ 55888 h 111775"/>
              <a:gd name="connsiteX1" fmla="*/ 55838 w 111675"/>
              <a:gd name="connsiteY1" fmla="*/ 111775 h 111775"/>
              <a:gd name="connsiteX2" fmla="*/ 111675 w 111675"/>
              <a:gd name="connsiteY2" fmla="*/ 55888 h 111775"/>
              <a:gd name="connsiteX3" fmla="*/ 55838 w 111675"/>
              <a:gd name="connsiteY3" fmla="*/ 0 h 111775"/>
              <a:gd name="connsiteX4" fmla="*/ 0 w 111675"/>
              <a:gd name="connsiteY4" fmla="*/ 55888 h 111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675" h="111775">
                <a:moveTo>
                  <a:pt x="0" y="55888"/>
                </a:moveTo>
                <a:cubicBezTo>
                  <a:pt x="0" y="86754"/>
                  <a:pt x="25000" y="111775"/>
                  <a:pt x="55838" y="111775"/>
                </a:cubicBezTo>
                <a:cubicBezTo>
                  <a:pt x="86676" y="111775"/>
                  <a:pt x="111675" y="86732"/>
                  <a:pt x="111675" y="55888"/>
                </a:cubicBezTo>
                <a:cubicBezTo>
                  <a:pt x="111675" y="25022"/>
                  <a:pt x="86676" y="0"/>
                  <a:pt x="55838" y="0"/>
                </a:cubicBezTo>
                <a:cubicBezTo>
                  <a:pt x="24979" y="0"/>
                  <a:pt x="0" y="25043"/>
                  <a:pt x="0" y="55888"/>
                </a:cubicBezTo>
                <a:close/>
              </a:path>
            </a:pathLst>
          </a:custGeom>
          <a:solidFill>
            <a:srgbClr val="00DA72"/>
          </a:solidFill>
          <a:ln w="2107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FDEB2902-6641-4A82-9645-3709E1605236}"/>
              </a:ext>
            </a:extLst>
          </p:cNvPr>
          <p:cNvSpPr/>
          <p:nvPr userDrawn="1"/>
        </p:nvSpPr>
        <p:spPr>
          <a:xfrm rot="16200000">
            <a:off x="17564913" y="5666604"/>
            <a:ext cx="108925" cy="109023"/>
          </a:xfrm>
          <a:custGeom>
            <a:avLst/>
            <a:gdLst>
              <a:gd name="connsiteX0" fmla="*/ 0 w 111675"/>
              <a:gd name="connsiteY0" fmla="*/ 55888 h 111775"/>
              <a:gd name="connsiteX1" fmla="*/ 55838 w 111675"/>
              <a:gd name="connsiteY1" fmla="*/ 111775 h 111775"/>
              <a:gd name="connsiteX2" fmla="*/ 111675 w 111675"/>
              <a:gd name="connsiteY2" fmla="*/ 55888 h 111775"/>
              <a:gd name="connsiteX3" fmla="*/ 55838 w 111675"/>
              <a:gd name="connsiteY3" fmla="*/ 0 h 111775"/>
              <a:gd name="connsiteX4" fmla="*/ 0 w 111675"/>
              <a:gd name="connsiteY4" fmla="*/ 55888 h 111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675" h="111775">
                <a:moveTo>
                  <a:pt x="0" y="55888"/>
                </a:moveTo>
                <a:cubicBezTo>
                  <a:pt x="0" y="86754"/>
                  <a:pt x="24999" y="111775"/>
                  <a:pt x="55838" y="111775"/>
                </a:cubicBezTo>
                <a:cubicBezTo>
                  <a:pt x="86676" y="111775"/>
                  <a:pt x="111675" y="86732"/>
                  <a:pt x="111675" y="55888"/>
                </a:cubicBezTo>
                <a:cubicBezTo>
                  <a:pt x="111675" y="25022"/>
                  <a:pt x="86676" y="0"/>
                  <a:pt x="55838" y="0"/>
                </a:cubicBezTo>
                <a:cubicBezTo>
                  <a:pt x="24999" y="0"/>
                  <a:pt x="0" y="25043"/>
                  <a:pt x="0" y="55888"/>
                </a:cubicBezTo>
                <a:close/>
              </a:path>
            </a:pathLst>
          </a:custGeom>
          <a:solidFill>
            <a:srgbClr val="00DA72"/>
          </a:solidFill>
          <a:ln w="2107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E608B713-6FE8-4B4A-B208-4EDDB8EF1647}"/>
              </a:ext>
            </a:extLst>
          </p:cNvPr>
          <p:cNvSpPr/>
          <p:nvPr userDrawn="1"/>
        </p:nvSpPr>
        <p:spPr>
          <a:xfrm rot="16200000">
            <a:off x="17564913" y="5486521"/>
            <a:ext cx="108925" cy="109023"/>
          </a:xfrm>
          <a:custGeom>
            <a:avLst/>
            <a:gdLst>
              <a:gd name="connsiteX0" fmla="*/ 0 w 111675"/>
              <a:gd name="connsiteY0" fmla="*/ 55888 h 111775"/>
              <a:gd name="connsiteX1" fmla="*/ 55838 w 111675"/>
              <a:gd name="connsiteY1" fmla="*/ 111775 h 111775"/>
              <a:gd name="connsiteX2" fmla="*/ 111675 w 111675"/>
              <a:gd name="connsiteY2" fmla="*/ 55888 h 111775"/>
              <a:gd name="connsiteX3" fmla="*/ 55838 w 111675"/>
              <a:gd name="connsiteY3" fmla="*/ 0 h 111775"/>
              <a:gd name="connsiteX4" fmla="*/ 0 w 111675"/>
              <a:gd name="connsiteY4" fmla="*/ 55888 h 111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675" h="111775">
                <a:moveTo>
                  <a:pt x="0" y="55888"/>
                </a:moveTo>
                <a:cubicBezTo>
                  <a:pt x="0" y="86754"/>
                  <a:pt x="24999" y="111775"/>
                  <a:pt x="55838" y="111775"/>
                </a:cubicBezTo>
                <a:cubicBezTo>
                  <a:pt x="86676" y="111775"/>
                  <a:pt x="111675" y="86732"/>
                  <a:pt x="111675" y="55888"/>
                </a:cubicBezTo>
                <a:cubicBezTo>
                  <a:pt x="111675" y="25022"/>
                  <a:pt x="86676" y="0"/>
                  <a:pt x="55838" y="0"/>
                </a:cubicBezTo>
                <a:cubicBezTo>
                  <a:pt x="24999" y="0"/>
                  <a:pt x="0" y="25043"/>
                  <a:pt x="0" y="55888"/>
                </a:cubicBezTo>
                <a:close/>
              </a:path>
            </a:pathLst>
          </a:custGeom>
          <a:solidFill>
            <a:srgbClr val="00DA72"/>
          </a:solidFill>
          <a:ln w="2107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A3CA8E13-779F-4030-8C5A-67A6BDA0B482}"/>
              </a:ext>
            </a:extLst>
          </p:cNvPr>
          <p:cNvSpPr/>
          <p:nvPr/>
        </p:nvSpPr>
        <p:spPr>
          <a:xfrm rot="16200000">
            <a:off x="20959687" y="3008881"/>
            <a:ext cx="84910" cy="84981"/>
          </a:xfrm>
          <a:custGeom>
            <a:avLst/>
            <a:gdLst>
              <a:gd name="connsiteX0" fmla="*/ 65425 w 87053"/>
              <a:gd name="connsiteY0" fmla="*/ 5925 h 87126"/>
              <a:gd name="connsiteX1" fmla="*/ 5920 w 87053"/>
              <a:gd name="connsiteY1" fmla="*/ 21663 h 87126"/>
              <a:gd name="connsiteX2" fmla="*/ 21624 w 87053"/>
              <a:gd name="connsiteY2" fmla="*/ 81201 h 87126"/>
              <a:gd name="connsiteX3" fmla="*/ 81129 w 87053"/>
              <a:gd name="connsiteY3" fmla="*/ 65483 h 87126"/>
              <a:gd name="connsiteX4" fmla="*/ 65425 w 87053"/>
              <a:gd name="connsiteY4" fmla="*/ 5925 h 87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053" h="87126">
                <a:moveTo>
                  <a:pt x="65425" y="5925"/>
                </a:moveTo>
                <a:cubicBezTo>
                  <a:pt x="44642" y="-6185"/>
                  <a:pt x="18020" y="861"/>
                  <a:pt x="5920" y="21663"/>
                </a:cubicBezTo>
                <a:cubicBezTo>
                  <a:pt x="-6179" y="42445"/>
                  <a:pt x="861" y="69091"/>
                  <a:pt x="21624" y="81201"/>
                </a:cubicBezTo>
                <a:cubicBezTo>
                  <a:pt x="42407" y="93311"/>
                  <a:pt x="69030" y="86265"/>
                  <a:pt x="81129" y="65483"/>
                </a:cubicBezTo>
                <a:cubicBezTo>
                  <a:pt x="93228" y="44681"/>
                  <a:pt x="86210" y="18035"/>
                  <a:pt x="65425" y="5925"/>
                </a:cubicBezTo>
                <a:close/>
              </a:path>
            </a:pathLst>
          </a:custGeom>
          <a:solidFill>
            <a:srgbClr val="00DA72"/>
          </a:solidFill>
          <a:ln w="2107" cap="flat">
            <a:solidFill>
              <a:srgbClr val="00DA72"/>
            </a:solidFill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520EC16C-5DA3-4A35-852C-2E2528D8B738}"/>
              </a:ext>
            </a:extLst>
          </p:cNvPr>
          <p:cNvSpPr/>
          <p:nvPr/>
        </p:nvSpPr>
        <p:spPr>
          <a:xfrm rot="16200000">
            <a:off x="20959682" y="3200867"/>
            <a:ext cx="84920" cy="84981"/>
          </a:xfrm>
          <a:custGeom>
            <a:avLst/>
            <a:gdLst>
              <a:gd name="connsiteX0" fmla="*/ 65430 w 87064"/>
              <a:gd name="connsiteY0" fmla="*/ 5925 h 87126"/>
              <a:gd name="connsiteX1" fmla="*/ 5925 w 87064"/>
              <a:gd name="connsiteY1" fmla="*/ 21663 h 87126"/>
              <a:gd name="connsiteX2" fmla="*/ 21629 w 87064"/>
              <a:gd name="connsiteY2" fmla="*/ 81201 h 87126"/>
              <a:gd name="connsiteX3" fmla="*/ 81155 w 87064"/>
              <a:gd name="connsiteY3" fmla="*/ 65483 h 87126"/>
              <a:gd name="connsiteX4" fmla="*/ 65430 w 87064"/>
              <a:gd name="connsiteY4" fmla="*/ 5925 h 87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064" h="87126">
                <a:moveTo>
                  <a:pt x="65430" y="5925"/>
                </a:moveTo>
                <a:cubicBezTo>
                  <a:pt x="44647" y="-6185"/>
                  <a:pt x="18024" y="861"/>
                  <a:pt x="5925" y="21663"/>
                </a:cubicBezTo>
                <a:cubicBezTo>
                  <a:pt x="-6174" y="42445"/>
                  <a:pt x="844" y="69091"/>
                  <a:pt x="21629" y="81201"/>
                </a:cubicBezTo>
                <a:cubicBezTo>
                  <a:pt x="42412" y="93311"/>
                  <a:pt x="69034" y="86265"/>
                  <a:pt x="81155" y="65483"/>
                </a:cubicBezTo>
                <a:cubicBezTo>
                  <a:pt x="93233" y="44681"/>
                  <a:pt x="86213" y="18035"/>
                  <a:pt x="65430" y="5925"/>
                </a:cubicBezTo>
                <a:close/>
              </a:path>
            </a:pathLst>
          </a:custGeom>
          <a:solidFill>
            <a:srgbClr val="00DA72"/>
          </a:solidFill>
          <a:ln w="2107" cap="flat">
            <a:solidFill>
              <a:srgbClr val="00DA72"/>
            </a:solidFill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63DF08C0-0676-4FD0-B98E-58E04833CF2D}"/>
              </a:ext>
            </a:extLst>
          </p:cNvPr>
          <p:cNvSpPr/>
          <p:nvPr/>
        </p:nvSpPr>
        <p:spPr>
          <a:xfrm rot="16200000">
            <a:off x="20959687" y="3392855"/>
            <a:ext cx="84910" cy="84981"/>
          </a:xfrm>
          <a:custGeom>
            <a:avLst/>
            <a:gdLst>
              <a:gd name="connsiteX0" fmla="*/ 65426 w 87053"/>
              <a:gd name="connsiteY0" fmla="*/ 5925 h 87126"/>
              <a:gd name="connsiteX1" fmla="*/ 5920 w 87053"/>
              <a:gd name="connsiteY1" fmla="*/ 21663 h 87126"/>
              <a:gd name="connsiteX2" fmla="*/ 21623 w 87053"/>
              <a:gd name="connsiteY2" fmla="*/ 81201 h 87126"/>
              <a:gd name="connsiteX3" fmla="*/ 81129 w 87053"/>
              <a:gd name="connsiteY3" fmla="*/ 65483 h 87126"/>
              <a:gd name="connsiteX4" fmla="*/ 65426 w 87053"/>
              <a:gd name="connsiteY4" fmla="*/ 5925 h 87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053" h="87126">
                <a:moveTo>
                  <a:pt x="65426" y="5925"/>
                </a:moveTo>
                <a:cubicBezTo>
                  <a:pt x="44642" y="-6185"/>
                  <a:pt x="18019" y="861"/>
                  <a:pt x="5920" y="21663"/>
                </a:cubicBezTo>
                <a:cubicBezTo>
                  <a:pt x="-6179" y="42445"/>
                  <a:pt x="862" y="69091"/>
                  <a:pt x="21623" y="81201"/>
                </a:cubicBezTo>
                <a:cubicBezTo>
                  <a:pt x="42408" y="93311"/>
                  <a:pt x="69030" y="86265"/>
                  <a:pt x="81129" y="65483"/>
                </a:cubicBezTo>
                <a:cubicBezTo>
                  <a:pt x="93229" y="44681"/>
                  <a:pt x="86209" y="18035"/>
                  <a:pt x="65426" y="5925"/>
                </a:cubicBezTo>
                <a:close/>
              </a:path>
            </a:pathLst>
          </a:custGeom>
          <a:solidFill>
            <a:srgbClr val="00DA72"/>
          </a:solidFill>
          <a:ln w="2107" cap="flat">
            <a:solidFill>
              <a:srgbClr val="00DA72"/>
            </a:solidFill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C3C69F99-94FD-4E20-918A-801D36BA14B4}"/>
              </a:ext>
            </a:extLst>
          </p:cNvPr>
          <p:cNvSpPr/>
          <p:nvPr/>
        </p:nvSpPr>
        <p:spPr>
          <a:xfrm rot="16200000">
            <a:off x="20959687" y="3584821"/>
            <a:ext cx="84910" cy="84981"/>
          </a:xfrm>
          <a:custGeom>
            <a:avLst/>
            <a:gdLst>
              <a:gd name="connsiteX0" fmla="*/ 65425 w 87053"/>
              <a:gd name="connsiteY0" fmla="*/ 5925 h 87126"/>
              <a:gd name="connsiteX1" fmla="*/ 5920 w 87053"/>
              <a:gd name="connsiteY1" fmla="*/ 21663 h 87126"/>
              <a:gd name="connsiteX2" fmla="*/ 21624 w 87053"/>
              <a:gd name="connsiteY2" fmla="*/ 81201 h 87126"/>
              <a:gd name="connsiteX3" fmla="*/ 81129 w 87053"/>
              <a:gd name="connsiteY3" fmla="*/ 65483 h 87126"/>
              <a:gd name="connsiteX4" fmla="*/ 65425 w 87053"/>
              <a:gd name="connsiteY4" fmla="*/ 5925 h 87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053" h="87126">
                <a:moveTo>
                  <a:pt x="65425" y="5925"/>
                </a:moveTo>
                <a:cubicBezTo>
                  <a:pt x="44642" y="-6185"/>
                  <a:pt x="18020" y="861"/>
                  <a:pt x="5920" y="21663"/>
                </a:cubicBezTo>
                <a:cubicBezTo>
                  <a:pt x="-6179" y="42445"/>
                  <a:pt x="861" y="69091"/>
                  <a:pt x="21624" y="81201"/>
                </a:cubicBezTo>
                <a:cubicBezTo>
                  <a:pt x="42407" y="93311"/>
                  <a:pt x="69030" y="86265"/>
                  <a:pt x="81129" y="65483"/>
                </a:cubicBezTo>
                <a:cubicBezTo>
                  <a:pt x="93228" y="44681"/>
                  <a:pt x="86209" y="18035"/>
                  <a:pt x="65425" y="5925"/>
                </a:cubicBezTo>
                <a:close/>
              </a:path>
            </a:pathLst>
          </a:custGeom>
          <a:solidFill>
            <a:srgbClr val="00DA72"/>
          </a:solidFill>
          <a:ln w="2107" cap="flat">
            <a:solidFill>
              <a:srgbClr val="00DA72"/>
            </a:solidFill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731B0B3B-FBB7-44C1-B6A5-4AEF48445997}"/>
              </a:ext>
            </a:extLst>
          </p:cNvPr>
          <p:cNvSpPr/>
          <p:nvPr/>
        </p:nvSpPr>
        <p:spPr>
          <a:xfrm rot="16200000">
            <a:off x="20959684" y="3776805"/>
            <a:ext cx="84916" cy="84981"/>
          </a:xfrm>
          <a:custGeom>
            <a:avLst/>
            <a:gdLst>
              <a:gd name="connsiteX0" fmla="*/ 65426 w 87060"/>
              <a:gd name="connsiteY0" fmla="*/ 5925 h 87126"/>
              <a:gd name="connsiteX1" fmla="*/ 5920 w 87060"/>
              <a:gd name="connsiteY1" fmla="*/ 21663 h 87126"/>
              <a:gd name="connsiteX2" fmla="*/ 21623 w 87060"/>
              <a:gd name="connsiteY2" fmla="*/ 81201 h 87126"/>
              <a:gd name="connsiteX3" fmla="*/ 81150 w 87060"/>
              <a:gd name="connsiteY3" fmla="*/ 65483 h 87126"/>
              <a:gd name="connsiteX4" fmla="*/ 65426 w 87060"/>
              <a:gd name="connsiteY4" fmla="*/ 5925 h 87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060" h="87126">
                <a:moveTo>
                  <a:pt x="65426" y="5925"/>
                </a:moveTo>
                <a:cubicBezTo>
                  <a:pt x="44642" y="-6185"/>
                  <a:pt x="18019" y="861"/>
                  <a:pt x="5920" y="21663"/>
                </a:cubicBezTo>
                <a:cubicBezTo>
                  <a:pt x="-6179" y="42445"/>
                  <a:pt x="862" y="69091"/>
                  <a:pt x="21623" y="81201"/>
                </a:cubicBezTo>
                <a:cubicBezTo>
                  <a:pt x="42408" y="93311"/>
                  <a:pt x="69030" y="86265"/>
                  <a:pt x="81150" y="65483"/>
                </a:cubicBezTo>
                <a:cubicBezTo>
                  <a:pt x="93229" y="44681"/>
                  <a:pt x="86209" y="18035"/>
                  <a:pt x="65426" y="5925"/>
                </a:cubicBezTo>
                <a:close/>
              </a:path>
            </a:pathLst>
          </a:custGeom>
          <a:solidFill>
            <a:srgbClr val="00DA72"/>
          </a:solidFill>
          <a:ln w="2107" cap="flat">
            <a:solidFill>
              <a:srgbClr val="00DA72"/>
            </a:solidFill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A5086D0A-195D-4001-B008-1A61D6121B31}"/>
              </a:ext>
            </a:extLst>
          </p:cNvPr>
          <p:cNvSpPr/>
          <p:nvPr/>
        </p:nvSpPr>
        <p:spPr>
          <a:xfrm rot="16200000">
            <a:off x="20959692" y="3968785"/>
            <a:ext cx="84901" cy="84981"/>
          </a:xfrm>
          <a:custGeom>
            <a:avLst/>
            <a:gdLst>
              <a:gd name="connsiteX0" fmla="*/ 65410 w 87044"/>
              <a:gd name="connsiteY0" fmla="*/ 5925 h 87126"/>
              <a:gd name="connsiteX1" fmla="*/ 5925 w 87044"/>
              <a:gd name="connsiteY1" fmla="*/ 21663 h 87126"/>
              <a:gd name="connsiteX2" fmla="*/ 21608 w 87044"/>
              <a:gd name="connsiteY2" fmla="*/ 81201 h 87126"/>
              <a:gd name="connsiteX3" fmla="*/ 81135 w 87044"/>
              <a:gd name="connsiteY3" fmla="*/ 65483 h 87126"/>
              <a:gd name="connsiteX4" fmla="*/ 65410 w 87044"/>
              <a:gd name="connsiteY4" fmla="*/ 5925 h 87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044" h="87126">
                <a:moveTo>
                  <a:pt x="65410" y="5925"/>
                </a:moveTo>
                <a:cubicBezTo>
                  <a:pt x="44626" y="-6185"/>
                  <a:pt x="18004" y="861"/>
                  <a:pt x="5925" y="21663"/>
                </a:cubicBezTo>
                <a:cubicBezTo>
                  <a:pt x="-6173" y="42445"/>
                  <a:pt x="845" y="69091"/>
                  <a:pt x="21608" y="81201"/>
                </a:cubicBezTo>
                <a:cubicBezTo>
                  <a:pt x="42391" y="93311"/>
                  <a:pt x="69015" y="86265"/>
                  <a:pt x="81135" y="65483"/>
                </a:cubicBezTo>
                <a:cubicBezTo>
                  <a:pt x="93213" y="44681"/>
                  <a:pt x="86194" y="18035"/>
                  <a:pt x="65410" y="5925"/>
                </a:cubicBezTo>
                <a:close/>
              </a:path>
            </a:pathLst>
          </a:custGeom>
          <a:solidFill>
            <a:srgbClr val="00DA72"/>
          </a:solidFill>
          <a:ln w="2107" cap="flat">
            <a:solidFill>
              <a:srgbClr val="00DA72"/>
            </a:solidFill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60B74A83-8ED9-4B3A-B370-5193491950EE}"/>
              </a:ext>
            </a:extLst>
          </p:cNvPr>
          <p:cNvSpPr/>
          <p:nvPr/>
        </p:nvSpPr>
        <p:spPr>
          <a:xfrm rot="16200000">
            <a:off x="20959682" y="4160782"/>
            <a:ext cx="84920" cy="84981"/>
          </a:xfrm>
          <a:custGeom>
            <a:avLst/>
            <a:gdLst>
              <a:gd name="connsiteX0" fmla="*/ 65430 w 87064"/>
              <a:gd name="connsiteY0" fmla="*/ 5925 h 87126"/>
              <a:gd name="connsiteX1" fmla="*/ 5924 w 87064"/>
              <a:gd name="connsiteY1" fmla="*/ 21663 h 87126"/>
              <a:gd name="connsiteX2" fmla="*/ 21629 w 87064"/>
              <a:gd name="connsiteY2" fmla="*/ 81201 h 87126"/>
              <a:gd name="connsiteX3" fmla="*/ 81154 w 87064"/>
              <a:gd name="connsiteY3" fmla="*/ 65483 h 87126"/>
              <a:gd name="connsiteX4" fmla="*/ 65430 w 87064"/>
              <a:gd name="connsiteY4" fmla="*/ 5925 h 87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064" h="87126">
                <a:moveTo>
                  <a:pt x="65430" y="5925"/>
                </a:moveTo>
                <a:cubicBezTo>
                  <a:pt x="44646" y="-6185"/>
                  <a:pt x="18024" y="861"/>
                  <a:pt x="5924" y="21663"/>
                </a:cubicBezTo>
                <a:cubicBezTo>
                  <a:pt x="-6174" y="42445"/>
                  <a:pt x="845" y="69091"/>
                  <a:pt x="21629" y="81201"/>
                </a:cubicBezTo>
                <a:cubicBezTo>
                  <a:pt x="42412" y="93311"/>
                  <a:pt x="69034" y="86265"/>
                  <a:pt x="81154" y="65483"/>
                </a:cubicBezTo>
                <a:cubicBezTo>
                  <a:pt x="93233" y="44681"/>
                  <a:pt x="86214" y="18035"/>
                  <a:pt x="65430" y="5925"/>
                </a:cubicBezTo>
                <a:close/>
              </a:path>
            </a:pathLst>
          </a:custGeom>
          <a:solidFill>
            <a:srgbClr val="00DA72"/>
          </a:solidFill>
          <a:ln w="2107" cap="flat">
            <a:solidFill>
              <a:srgbClr val="00DA72"/>
            </a:solidFill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0EF5C1C7-70B1-4863-B69A-4EABCA92FA30}"/>
              </a:ext>
            </a:extLst>
          </p:cNvPr>
          <p:cNvSpPr/>
          <p:nvPr/>
        </p:nvSpPr>
        <p:spPr>
          <a:xfrm rot="16200000">
            <a:off x="20959687" y="4352770"/>
            <a:ext cx="84910" cy="84981"/>
          </a:xfrm>
          <a:custGeom>
            <a:avLst/>
            <a:gdLst>
              <a:gd name="connsiteX0" fmla="*/ 65425 w 87053"/>
              <a:gd name="connsiteY0" fmla="*/ 5925 h 87126"/>
              <a:gd name="connsiteX1" fmla="*/ 5920 w 87053"/>
              <a:gd name="connsiteY1" fmla="*/ 21663 h 87126"/>
              <a:gd name="connsiteX2" fmla="*/ 21624 w 87053"/>
              <a:gd name="connsiteY2" fmla="*/ 81201 h 87126"/>
              <a:gd name="connsiteX3" fmla="*/ 81129 w 87053"/>
              <a:gd name="connsiteY3" fmla="*/ 65483 h 87126"/>
              <a:gd name="connsiteX4" fmla="*/ 65425 w 87053"/>
              <a:gd name="connsiteY4" fmla="*/ 5925 h 87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053" h="87126">
                <a:moveTo>
                  <a:pt x="65425" y="5925"/>
                </a:moveTo>
                <a:cubicBezTo>
                  <a:pt x="44642" y="-6185"/>
                  <a:pt x="18020" y="861"/>
                  <a:pt x="5920" y="21663"/>
                </a:cubicBezTo>
                <a:cubicBezTo>
                  <a:pt x="-6179" y="42445"/>
                  <a:pt x="861" y="69091"/>
                  <a:pt x="21624" y="81201"/>
                </a:cubicBezTo>
                <a:cubicBezTo>
                  <a:pt x="42407" y="93311"/>
                  <a:pt x="69030" y="86265"/>
                  <a:pt x="81129" y="65483"/>
                </a:cubicBezTo>
                <a:cubicBezTo>
                  <a:pt x="93228" y="44681"/>
                  <a:pt x="86209" y="18035"/>
                  <a:pt x="65425" y="5925"/>
                </a:cubicBezTo>
                <a:close/>
              </a:path>
            </a:pathLst>
          </a:custGeom>
          <a:solidFill>
            <a:srgbClr val="00DA72"/>
          </a:solidFill>
          <a:ln w="2107" cap="flat">
            <a:solidFill>
              <a:srgbClr val="00DA72"/>
            </a:solidFill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BF2E39A6-7ECA-46B6-80AE-73F7A462B4F3}"/>
              </a:ext>
            </a:extLst>
          </p:cNvPr>
          <p:cNvSpPr/>
          <p:nvPr/>
        </p:nvSpPr>
        <p:spPr>
          <a:xfrm rot="16200000">
            <a:off x="20959687" y="4544737"/>
            <a:ext cx="84910" cy="84981"/>
          </a:xfrm>
          <a:custGeom>
            <a:avLst/>
            <a:gdLst>
              <a:gd name="connsiteX0" fmla="*/ 65425 w 87053"/>
              <a:gd name="connsiteY0" fmla="*/ 5925 h 87126"/>
              <a:gd name="connsiteX1" fmla="*/ 5920 w 87053"/>
              <a:gd name="connsiteY1" fmla="*/ 21663 h 87126"/>
              <a:gd name="connsiteX2" fmla="*/ 21624 w 87053"/>
              <a:gd name="connsiteY2" fmla="*/ 81201 h 87126"/>
              <a:gd name="connsiteX3" fmla="*/ 81129 w 87053"/>
              <a:gd name="connsiteY3" fmla="*/ 65483 h 87126"/>
              <a:gd name="connsiteX4" fmla="*/ 65425 w 87053"/>
              <a:gd name="connsiteY4" fmla="*/ 5925 h 87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053" h="87126">
                <a:moveTo>
                  <a:pt x="65425" y="5925"/>
                </a:moveTo>
                <a:cubicBezTo>
                  <a:pt x="44642" y="-6185"/>
                  <a:pt x="18020" y="861"/>
                  <a:pt x="5920" y="21663"/>
                </a:cubicBezTo>
                <a:cubicBezTo>
                  <a:pt x="-6179" y="42445"/>
                  <a:pt x="861" y="69091"/>
                  <a:pt x="21624" y="81201"/>
                </a:cubicBezTo>
                <a:cubicBezTo>
                  <a:pt x="42407" y="93311"/>
                  <a:pt x="69030" y="86265"/>
                  <a:pt x="81129" y="65483"/>
                </a:cubicBezTo>
                <a:cubicBezTo>
                  <a:pt x="93228" y="44681"/>
                  <a:pt x="86210" y="18035"/>
                  <a:pt x="65425" y="5925"/>
                </a:cubicBezTo>
                <a:close/>
              </a:path>
            </a:pathLst>
          </a:custGeom>
          <a:solidFill>
            <a:srgbClr val="00DA72"/>
          </a:solidFill>
          <a:ln w="2107" cap="flat">
            <a:solidFill>
              <a:srgbClr val="00DA72"/>
            </a:solidFill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0677449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тбивка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741A43C-FBF6-7043-8B9E-9476831183B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295" r="43783"/>
          <a:stretch/>
        </p:blipFill>
        <p:spPr>
          <a:xfrm>
            <a:off x="17054624" y="377824"/>
            <a:ext cx="7327790" cy="12951558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171B23E8-5280-467E-9E77-D229FA984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366" y="399221"/>
            <a:ext cx="13176000" cy="2846036"/>
          </a:xfrm>
          <a:noFill/>
        </p:spPr>
        <p:txBody>
          <a:bodyPr/>
          <a:lstStyle>
            <a:lvl1pPr>
              <a:lnSpc>
                <a:spcPct val="80000"/>
              </a:lnSpc>
              <a:defRPr sz="11500" spc="150" baseline="0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ru-RU" dirty="0"/>
          </a:p>
        </p:txBody>
      </p:sp>
      <p:sp>
        <p:nvSpPr>
          <p:cNvPr id="6" name="Текст 3">
            <a:extLst>
              <a:ext uri="{FF2B5EF4-FFF2-40B4-BE49-F238E27FC236}">
                <a16:creationId xmlns:a16="http://schemas.microsoft.com/office/drawing/2014/main" id="{A2F4962B-5408-4EFF-9A2C-EEC865AAD55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60610" y="12719983"/>
            <a:ext cx="11808322" cy="609398"/>
          </a:xfrm>
        </p:spPr>
        <p:txBody>
          <a:bodyPr vert="horz" wrap="square" lIns="0" tIns="0" rIns="0" bIns="0" rtlCol="0" anchor="b" anchorCtr="0">
            <a:spAutoFit/>
          </a:bodyPr>
          <a:lstStyle>
            <a:lvl1pPr marL="0" indent="0">
              <a:lnSpc>
                <a:spcPct val="90000"/>
              </a:lnSpc>
              <a:buNone/>
              <a:defRPr lang="ru-RU" sz="4400" spc="100" baseline="0" dirty="0">
                <a:solidFill>
                  <a:schemeClr val="tx1"/>
                </a:solidFill>
                <a:latin typeface="YS Text Regular" pitchFamily="2" charset="-52"/>
              </a:defRPr>
            </a:lvl1pPr>
          </a:lstStyle>
          <a:p>
            <a:pPr marL="457177" lvl="0" indent="-457177"/>
            <a:r>
              <a:rPr lang="ru-RU" dirty="0"/>
              <a:t>Подзаголовок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309429977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Несколько фото с подпися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694F8990-2EA5-4C96-A84B-F2479D7C2E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2903787" y="12869153"/>
            <a:ext cx="1092860" cy="730250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2400" b="0" i="0">
                <a:solidFill>
                  <a:schemeClr val="tx1"/>
                </a:solidFill>
                <a:latin typeface="YS Text Regular" pitchFamily="2" charset="0"/>
              </a:defRPr>
            </a:lvl1pPr>
          </a:lstStyle>
          <a:p>
            <a:fld id="{C65B56BC-D08A-1A45-9B97-6036A73AF153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F021230C-79F3-454E-8F7F-F79EA78636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545" y="382242"/>
            <a:ext cx="23640387" cy="115108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pPr marL="0" lvl="0"/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C2EA16A9-B3B9-4A43-8B8D-883187EBD04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92683" y="10787574"/>
            <a:ext cx="7797600" cy="492443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200">
                <a:latin typeface="YS Text Regular" pitchFamily="2" charset="-52"/>
              </a:defRPr>
            </a:lvl1pPr>
          </a:lstStyle>
          <a:p>
            <a:pPr lvl="0"/>
            <a:r>
              <a:rPr lang="ru-RU" dirty="0"/>
              <a:t>Образец текста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8B5EB58-1EC5-476D-A15E-0835699B686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247831" y="10787574"/>
            <a:ext cx="7797600" cy="492443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200">
                <a:latin typeface="YS Text Regular" pitchFamily="2" charset="-52"/>
              </a:defRPr>
            </a:lvl1pPr>
          </a:lstStyle>
          <a:p>
            <a:pPr lvl="0"/>
            <a:r>
              <a:rPr lang="ru-RU" dirty="0"/>
              <a:t>Образец текста</a:t>
            </a:r>
            <a:endParaRPr lang="en-US" dirty="0"/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AFA165DE-BED7-4FF5-8613-A8125045A88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113073" y="2897188"/>
            <a:ext cx="7606637" cy="7606637"/>
          </a:xfrm>
          <a:prstGeom prst="rect">
            <a:avLst/>
          </a:prstGeom>
        </p:spPr>
      </p:pic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025907E7-EC0F-4A0A-A44D-DEF31D237E0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82588" y="2897188"/>
            <a:ext cx="7606800" cy="7606800"/>
          </a:xfrm>
          <a:custGeom>
            <a:avLst/>
            <a:gdLst>
              <a:gd name="connsiteX0" fmla="*/ 6480000 w 12960000"/>
              <a:gd name="connsiteY0" fmla="*/ 0 h 12960000"/>
              <a:gd name="connsiteX1" fmla="*/ 12960000 w 12960000"/>
              <a:gd name="connsiteY1" fmla="*/ 6480000 h 12960000"/>
              <a:gd name="connsiteX2" fmla="*/ 6480000 w 12960000"/>
              <a:gd name="connsiteY2" fmla="*/ 12960000 h 12960000"/>
              <a:gd name="connsiteX3" fmla="*/ 0 w 12960000"/>
              <a:gd name="connsiteY3" fmla="*/ 6480000 h 12960000"/>
              <a:gd name="connsiteX4" fmla="*/ 6480000 w 12960000"/>
              <a:gd name="connsiteY4" fmla="*/ 0 h 12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960000" h="12960000">
                <a:moveTo>
                  <a:pt x="6480000" y="0"/>
                </a:moveTo>
                <a:cubicBezTo>
                  <a:pt x="10058805" y="0"/>
                  <a:pt x="12960000" y="2901195"/>
                  <a:pt x="12960000" y="6480000"/>
                </a:cubicBezTo>
                <a:cubicBezTo>
                  <a:pt x="12960000" y="10058805"/>
                  <a:pt x="10058805" y="12960000"/>
                  <a:pt x="6480000" y="12960000"/>
                </a:cubicBezTo>
                <a:cubicBezTo>
                  <a:pt x="2901195" y="12960000"/>
                  <a:pt x="0" y="10058805"/>
                  <a:pt x="0" y="6480000"/>
                </a:cubicBezTo>
                <a:cubicBezTo>
                  <a:pt x="0" y="2901195"/>
                  <a:pt x="2901195" y="0"/>
                  <a:pt x="648000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algn="r">
              <a:buNone/>
              <a:defRPr sz="3200"/>
            </a:lvl1pPr>
          </a:lstStyle>
          <a:p>
            <a:r>
              <a:rPr lang="en-GB"/>
              <a:t>Click icon to add picture</a:t>
            </a:r>
            <a:endParaRPr lang="ru-RU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DFA06010-48D1-4A74-9EB5-07F7DF9695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247668" y="2897188"/>
            <a:ext cx="7606800" cy="7606800"/>
          </a:xfrm>
          <a:custGeom>
            <a:avLst/>
            <a:gdLst>
              <a:gd name="connsiteX0" fmla="*/ 6480000 w 12960000"/>
              <a:gd name="connsiteY0" fmla="*/ 0 h 12960000"/>
              <a:gd name="connsiteX1" fmla="*/ 12960000 w 12960000"/>
              <a:gd name="connsiteY1" fmla="*/ 6480000 h 12960000"/>
              <a:gd name="connsiteX2" fmla="*/ 6480000 w 12960000"/>
              <a:gd name="connsiteY2" fmla="*/ 12960000 h 12960000"/>
              <a:gd name="connsiteX3" fmla="*/ 0 w 12960000"/>
              <a:gd name="connsiteY3" fmla="*/ 6480000 h 12960000"/>
              <a:gd name="connsiteX4" fmla="*/ 6480000 w 12960000"/>
              <a:gd name="connsiteY4" fmla="*/ 0 h 12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960000" h="12960000">
                <a:moveTo>
                  <a:pt x="6480000" y="0"/>
                </a:moveTo>
                <a:cubicBezTo>
                  <a:pt x="10058805" y="0"/>
                  <a:pt x="12960000" y="2901195"/>
                  <a:pt x="12960000" y="6480000"/>
                </a:cubicBezTo>
                <a:cubicBezTo>
                  <a:pt x="12960000" y="10058805"/>
                  <a:pt x="10058805" y="12960000"/>
                  <a:pt x="6480000" y="12960000"/>
                </a:cubicBezTo>
                <a:cubicBezTo>
                  <a:pt x="2901195" y="12960000"/>
                  <a:pt x="0" y="10058805"/>
                  <a:pt x="0" y="6480000"/>
                </a:cubicBezTo>
                <a:cubicBezTo>
                  <a:pt x="0" y="2901195"/>
                  <a:pt x="2901195" y="0"/>
                  <a:pt x="648000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algn="r">
              <a:buNone/>
              <a:defRPr sz="3200"/>
            </a:lvl1pPr>
          </a:lstStyle>
          <a:p>
            <a:r>
              <a:rPr lang="en-GB"/>
              <a:t>Click icon to add picture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900648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рупное фото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C621CA9-080A-48C8-88E8-90175EE1481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24382413" cy="13716000"/>
          </a:xfrm>
        </p:spPr>
        <p:txBody>
          <a:bodyPr>
            <a:normAutofit/>
          </a:bodyPr>
          <a:lstStyle>
            <a:lvl1pPr>
              <a:buNone/>
              <a:defRPr sz="3200"/>
            </a:lvl1pPr>
          </a:lstStyle>
          <a:p>
            <a:r>
              <a:rPr lang="en-GB"/>
              <a:t>Click icon to add picture</a:t>
            </a:r>
            <a:endParaRPr lang="ru-RU" dirty="0"/>
          </a:p>
        </p:txBody>
      </p:sp>
      <p:sp>
        <p:nvSpPr>
          <p:cNvPr id="29" name="Заголовок 1">
            <a:extLst>
              <a:ext uri="{FF2B5EF4-FFF2-40B4-BE49-F238E27FC236}">
                <a16:creationId xmlns:a16="http://schemas.microsoft.com/office/drawing/2014/main" id="{8608D5F5-B80E-4F71-9C6B-FD8275D9A6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2026" y="826793"/>
            <a:ext cx="22914000" cy="1152000"/>
          </a:xfrm>
        </p:spPr>
        <p:txBody>
          <a:bodyPr vert="horz" wrap="square" lIns="0" tIns="0" rIns="0" bIns="0" rtlCol="0" anchor="t">
            <a:spAutoFit/>
          </a:bodyPr>
          <a:lstStyle>
            <a:lvl1pPr>
              <a:defRPr lang="ru-RU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327345396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Крупное фото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C621CA9-080A-48C8-88E8-90175EE1481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24382413" cy="13716000"/>
          </a:xfrm>
        </p:spPr>
        <p:txBody>
          <a:bodyPr>
            <a:normAutofit/>
          </a:bodyPr>
          <a:lstStyle>
            <a:lvl1pPr>
              <a:buNone/>
              <a:defRPr sz="3200"/>
            </a:lvl1pPr>
          </a:lstStyle>
          <a:p>
            <a:r>
              <a:rPr lang="en-GB"/>
              <a:t>Click icon to add picture</a:t>
            </a:r>
            <a:endParaRPr lang="ru-RU" dirty="0"/>
          </a:p>
        </p:txBody>
      </p:sp>
      <p:sp>
        <p:nvSpPr>
          <p:cNvPr id="8" name="Заголовок 2">
            <a:extLst>
              <a:ext uri="{FF2B5EF4-FFF2-40B4-BE49-F238E27FC236}">
                <a16:creationId xmlns:a16="http://schemas.microsoft.com/office/drawing/2014/main" id="{45F4E15F-75A0-4097-9BCD-A921D4B789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21034" y="826793"/>
            <a:ext cx="8285871" cy="2514946"/>
          </a:xfrm>
          <a:noFill/>
        </p:spPr>
        <p:txBody>
          <a:bodyPr/>
          <a:lstStyle/>
          <a:p>
            <a:r>
              <a:rPr lang="en-GB">
                <a:solidFill>
                  <a:schemeClr val="bg1"/>
                </a:solidFill>
              </a:rPr>
              <a:t>Click to edit Master title style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1" name="Текст 3">
            <a:extLst>
              <a:ext uri="{FF2B5EF4-FFF2-40B4-BE49-F238E27FC236}">
                <a16:creationId xmlns:a16="http://schemas.microsoft.com/office/drawing/2014/main" id="{2049A9EB-C624-40B7-BDAB-8EB101D3DB8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321034" y="12186788"/>
            <a:ext cx="8285871" cy="609398"/>
          </a:xfrm>
        </p:spPr>
        <p:txBody>
          <a:bodyPr vert="horz" wrap="square" lIns="0" tIns="0" rIns="0" bIns="0" rtlCol="0" anchor="b" anchorCtr="0">
            <a:spAutoFit/>
          </a:bodyPr>
          <a:lstStyle>
            <a:lvl1pPr marL="0" indent="0">
              <a:lnSpc>
                <a:spcPct val="90000"/>
              </a:lnSpc>
              <a:buNone/>
              <a:defRPr lang="ru-RU" sz="4400" spc="100" baseline="0" dirty="0">
                <a:solidFill>
                  <a:schemeClr val="bg1"/>
                </a:solidFill>
                <a:latin typeface="YS Text Regular" pitchFamily="2" charset="-52"/>
              </a:defRPr>
            </a:lvl1pPr>
          </a:lstStyle>
          <a:p>
            <a:pPr marL="457177" lvl="0" indent="-457177"/>
            <a:r>
              <a:rPr lang="ru-RU" dirty="0"/>
              <a:t>Подзаголовок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402894893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лючевая цифра +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9E194D1F-F55D-4B1D-97D2-62244296F7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2903787" y="12869153"/>
            <a:ext cx="1092860" cy="730250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2400" b="0" i="0">
                <a:solidFill>
                  <a:schemeClr val="tx1"/>
                </a:solidFill>
                <a:latin typeface="YS Text Regular" pitchFamily="2" charset="0"/>
              </a:defRPr>
            </a:lvl1pPr>
          </a:lstStyle>
          <a:p>
            <a:fld id="{C65B56BC-D08A-1A45-9B97-6036A73AF153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B590B09-8294-479A-A420-05BB84936FF2}"/>
              </a:ext>
            </a:extLst>
          </p:cNvPr>
          <p:cNvSpPr/>
          <p:nvPr userDrawn="1"/>
        </p:nvSpPr>
        <p:spPr>
          <a:xfrm>
            <a:off x="11371385" y="2897188"/>
            <a:ext cx="12633521" cy="7144475"/>
          </a:xfrm>
          <a:prstGeom prst="rect">
            <a:avLst/>
          </a:prstGeom>
          <a:noFill/>
          <a:ln w="25400">
            <a:solidFill>
              <a:srgbClr val="00DA7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4C820D56-3E92-4600-BE03-5A46954C694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92683" y="2862592"/>
            <a:ext cx="9360000" cy="609398"/>
          </a:xfrm>
        </p:spPr>
        <p:txBody>
          <a:bodyPr wrap="square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4400" spc="100" baseline="0">
                <a:latin typeface="+mj-lt"/>
              </a:defRPr>
            </a:lvl1pPr>
          </a:lstStyle>
          <a:p>
            <a:pPr lvl="0"/>
            <a:r>
              <a:rPr lang="ru-RU" dirty="0"/>
              <a:t>Заголовок </a:t>
            </a:r>
            <a:r>
              <a:rPr lang="en-US" dirty="0"/>
              <a:t>H</a:t>
            </a:r>
            <a:r>
              <a:rPr lang="ru-RU" dirty="0"/>
              <a:t>2</a:t>
            </a:r>
            <a:endParaRPr lang="en-US" dirty="0"/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EF30F0B1-2693-492D-AA34-99D5AFFA1E2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92683" y="3928838"/>
            <a:ext cx="9360000" cy="492443"/>
          </a:xfrm>
        </p:spPr>
        <p:txBody>
          <a:bodyPr vert="horz" wrap="square" lIns="0" tIns="0" rIns="0" bIns="0" rtlCol="0">
            <a:spAutoFit/>
          </a:bodyPr>
          <a:lstStyle>
            <a:lvl1pPr>
              <a:defRPr lang="en-US" sz="3200" dirty="0">
                <a:latin typeface="YS Text Regular" pitchFamily="2" charset="-52"/>
              </a:defRPr>
            </a:lvl1pPr>
          </a:lstStyle>
          <a:p>
            <a:pPr marL="457200" lvl="0" indent="-457200">
              <a:buClr>
                <a:srgbClr val="00DA72"/>
              </a:buClr>
              <a:buSzPct val="9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ru-RU" dirty="0"/>
              <a:t>Образец текста</a:t>
            </a:r>
            <a:endParaRPr lang="en-US" dirty="0"/>
          </a:p>
        </p:txBody>
      </p:sp>
      <p:sp>
        <p:nvSpPr>
          <p:cNvPr id="20" name="Title Placeholder 1">
            <a:extLst>
              <a:ext uri="{FF2B5EF4-FFF2-40B4-BE49-F238E27FC236}">
                <a16:creationId xmlns:a16="http://schemas.microsoft.com/office/drawing/2014/main" id="{B9310121-D4C2-4C28-AD2B-D06E0B694E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545" y="382242"/>
            <a:ext cx="23640387" cy="115108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pPr marL="0" lvl="0"/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3F035958-841B-412F-8817-A76C59F43F4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1795644" y="6363536"/>
            <a:ext cx="11520000" cy="677108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400">
                <a:solidFill>
                  <a:srgbClr val="1D2336"/>
                </a:solidFill>
                <a:latin typeface="YS Text Regular" pitchFamily="2" charset="-52"/>
              </a:defRPr>
            </a:lvl1pPr>
          </a:lstStyle>
          <a:p>
            <a:pPr lvl="0"/>
            <a:r>
              <a:rPr lang="ru-RU" dirty="0"/>
              <a:t>Образец текста</a:t>
            </a:r>
            <a:endParaRPr lang="en-US" dirty="0"/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50CE02FE-B4DF-4302-8945-C2F3FF0539F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795644" y="2943303"/>
            <a:ext cx="11520000" cy="3693319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0">
                <a:solidFill>
                  <a:srgbClr val="00DA7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155896429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Ключевая цифра +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raphic 26">
            <a:extLst>
              <a:ext uri="{FF2B5EF4-FFF2-40B4-BE49-F238E27FC236}">
                <a16:creationId xmlns:a16="http://schemas.microsoft.com/office/drawing/2014/main" id="{44A5C5D4-06D8-4143-9CDD-52149EE558A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191206" y="5456684"/>
            <a:ext cx="12702959" cy="6778626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86465233-6AB7-4AEE-A10B-85747723623F}"/>
              </a:ext>
            </a:extLst>
          </p:cNvPr>
          <p:cNvSpPr/>
          <p:nvPr userDrawn="1"/>
        </p:nvSpPr>
        <p:spPr>
          <a:xfrm>
            <a:off x="13674471" y="2897188"/>
            <a:ext cx="10358194" cy="6786073"/>
          </a:xfrm>
          <a:prstGeom prst="rect">
            <a:avLst/>
          </a:prstGeom>
          <a:solidFill>
            <a:srgbClr val="00DA72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4400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9E194D1F-F55D-4B1D-97D2-62244296F7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2903787" y="12869153"/>
            <a:ext cx="1092860" cy="730250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2400" b="0" i="0">
                <a:solidFill>
                  <a:schemeClr val="tx1"/>
                </a:solidFill>
                <a:latin typeface="YS Text Regular" pitchFamily="2" charset="0"/>
              </a:defRPr>
            </a:lvl1pPr>
          </a:lstStyle>
          <a:p>
            <a:fld id="{C65B56BC-D08A-1A45-9B97-6036A73AF153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4C820D56-3E92-4600-BE03-5A46954C694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12545" y="2812328"/>
            <a:ext cx="3312000" cy="1107996"/>
          </a:xfrm>
        </p:spPr>
        <p:txBody>
          <a:bodyPr wrap="square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8000" spc="100" baseline="0">
                <a:solidFill>
                  <a:srgbClr val="00DA7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EF30F0B1-2693-492D-AA34-99D5AFFA1E2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9748" y="4272820"/>
            <a:ext cx="4248000" cy="492443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3200">
                <a:solidFill>
                  <a:schemeClr val="tx1"/>
                </a:solidFill>
                <a:latin typeface="YS Text Regular" pitchFamily="2" charset="-52"/>
              </a:defRPr>
            </a:lvl1pPr>
          </a:lstStyle>
          <a:p>
            <a:pPr lvl="0"/>
            <a:r>
              <a:rPr lang="ru-RU" dirty="0"/>
              <a:t>Образец текста</a:t>
            </a:r>
            <a:endParaRPr lang="en-US" dirty="0"/>
          </a:p>
        </p:txBody>
      </p:sp>
      <p:sp>
        <p:nvSpPr>
          <p:cNvPr id="20" name="Title Placeholder 1">
            <a:extLst>
              <a:ext uri="{FF2B5EF4-FFF2-40B4-BE49-F238E27FC236}">
                <a16:creationId xmlns:a16="http://schemas.microsoft.com/office/drawing/2014/main" id="{B9310121-D4C2-4C28-AD2B-D06E0B694E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545" y="382242"/>
            <a:ext cx="23640387" cy="115108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pPr marL="0" lvl="0"/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3F035958-841B-412F-8817-A76C59F43F4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098729" y="6363537"/>
            <a:ext cx="7920000" cy="677108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400">
                <a:solidFill>
                  <a:srgbClr val="1D2336"/>
                </a:solidFill>
                <a:latin typeface="YS Text Regular" pitchFamily="2" charset="-52"/>
              </a:defRPr>
            </a:lvl1pPr>
          </a:lstStyle>
          <a:p>
            <a:pPr lvl="0"/>
            <a:r>
              <a:rPr lang="ru-RU" dirty="0"/>
              <a:t>Образец текста</a:t>
            </a:r>
            <a:endParaRPr lang="en-US" dirty="0"/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50CE02FE-B4DF-4302-8945-C2F3FF0539F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098730" y="2942981"/>
            <a:ext cx="7920000" cy="3693319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0">
                <a:solidFill>
                  <a:srgbClr val="1D233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720CCEEC-7368-461D-96FE-C93958CB706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285928" y="2812328"/>
            <a:ext cx="3312000" cy="1107996"/>
          </a:xfrm>
        </p:spPr>
        <p:txBody>
          <a:bodyPr wrap="square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8000" spc="100" baseline="0">
                <a:solidFill>
                  <a:srgbClr val="00DA7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4AEF05E6-9643-476A-BB15-212B290C6FF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85928" y="6741836"/>
            <a:ext cx="3312000" cy="1107996"/>
          </a:xfrm>
        </p:spPr>
        <p:txBody>
          <a:bodyPr wrap="square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8000" spc="100" baseline="0">
                <a:solidFill>
                  <a:srgbClr val="00DA7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E26337D8-26A9-4A98-B495-0883DEC3321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12545" y="6741836"/>
            <a:ext cx="3312000" cy="1107996"/>
          </a:xfrm>
        </p:spPr>
        <p:txBody>
          <a:bodyPr wrap="square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8000" spc="100" baseline="0">
                <a:solidFill>
                  <a:srgbClr val="00DA7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FC1E5F3C-3576-4B2B-8AC4-188024E95A4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23131" y="4272820"/>
            <a:ext cx="4248000" cy="492443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3200">
                <a:solidFill>
                  <a:schemeClr val="tx1"/>
                </a:solidFill>
                <a:latin typeface="YS Text Regular" pitchFamily="2" charset="-52"/>
              </a:defRPr>
            </a:lvl1pPr>
          </a:lstStyle>
          <a:p>
            <a:pPr lvl="0"/>
            <a:r>
              <a:rPr lang="ru-RU" dirty="0"/>
              <a:t>Образец текста</a:t>
            </a:r>
            <a:endParaRPr lang="en-US" dirty="0"/>
          </a:p>
        </p:txBody>
      </p: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B5B8F6E2-566C-4FFC-8F02-63910E96C31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23131" y="8202328"/>
            <a:ext cx="4248000" cy="492443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3200">
                <a:solidFill>
                  <a:schemeClr val="tx1"/>
                </a:solidFill>
                <a:latin typeface="YS Text Regular" pitchFamily="2" charset="-52"/>
              </a:defRPr>
            </a:lvl1pPr>
          </a:lstStyle>
          <a:p>
            <a:pPr lvl="0"/>
            <a:r>
              <a:rPr lang="ru-RU" dirty="0"/>
              <a:t>Образец текста</a:t>
            </a:r>
            <a:endParaRPr lang="en-US" dirty="0"/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956BA6F3-4A42-413A-9886-1334019B390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49748" y="8202328"/>
            <a:ext cx="4248000" cy="492443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3200">
                <a:solidFill>
                  <a:schemeClr val="tx1"/>
                </a:solidFill>
                <a:latin typeface="YS Text Regular" pitchFamily="2" charset="-52"/>
              </a:defRPr>
            </a:lvl1pPr>
          </a:lstStyle>
          <a:p>
            <a:pPr lvl="0"/>
            <a:r>
              <a:rPr lang="ru-RU" dirty="0"/>
              <a:t>Образец текста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356844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а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lide Number Placeholder 5">
            <a:extLst>
              <a:ext uri="{FF2B5EF4-FFF2-40B4-BE49-F238E27FC236}">
                <a16:creationId xmlns:a16="http://schemas.microsoft.com/office/drawing/2014/main" id="{02777B35-56EC-41A8-BFAD-2B55EB449A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2903787" y="12869153"/>
            <a:ext cx="1092860" cy="730250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2400" b="0" i="0">
                <a:solidFill>
                  <a:schemeClr val="tx1"/>
                </a:solidFill>
                <a:latin typeface="YS Text Regular" pitchFamily="2" charset="0"/>
              </a:defRPr>
            </a:lvl1pPr>
          </a:lstStyle>
          <a:p>
            <a:fld id="{C65B56BC-D08A-1A45-9B97-6036A73AF153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44" name="Title Placeholder 1">
            <a:extLst>
              <a:ext uri="{FF2B5EF4-FFF2-40B4-BE49-F238E27FC236}">
                <a16:creationId xmlns:a16="http://schemas.microsoft.com/office/drawing/2014/main" id="{62A1EEB0-BB65-43C2-934D-7B5E52627D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2545" y="382242"/>
            <a:ext cx="23640387" cy="115108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pPr marL="0" lvl="0"/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46" name="Text Placeholder 3">
            <a:extLst>
              <a:ext uri="{FF2B5EF4-FFF2-40B4-BE49-F238E27FC236}">
                <a16:creationId xmlns:a16="http://schemas.microsoft.com/office/drawing/2014/main" id="{81ABBA84-AD80-4706-9786-76CBB5D3B28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69692" y="2750773"/>
            <a:ext cx="1610040" cy="1231106"/>
          </a:xfrm>
        </p:spPr>
        <p:txBody>
          <a:bodyPr wrap="square" anchor="ctr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000" spc="100" baseline="0">
                <a:solidFill>
                  <a:srgbClr val="00DA7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49" name="Text Placeholder 3">
            <a:extLst>
              <a:ext uri="{FF2B5EF4-FFF2-40B4-BE49-F238E27FC236}">
                <a16:creationId xmlns:a16="http://schemas.microsoft.com/office/drawing/2014/main" id="{6A33E89B-75AE-4E7E-B94F-733EF544298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095647" y="3120105"/>
            <a:ext cx="4248000" cy="492443"/>
          </a:xfrm>
        </p:spPr>
        <p:txBody>
          <a:bodyPr wrap="square" anchor="ctr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3200">
                <a:solidFill>
                  <a:schemeClr val="tx1"/>
                </a:solidFill>
                <a:latin typeface="YS Text Regular" pitchFamily="2" charset="-52"/>
              </a:defRPr>
            </a:lvl1pPr>
          </a:lstStyle>
          <a:p>
            <a:pPr lvl="0"/>
            <a:r>
              <a:rPr lang="ru-RU" dirty="0"/>
              <a:t>Образец текста</a:t>
            </a:r>
            <a:endParaRPr lang="en-US" dirty="0"/>
          </a:p>
        </p:txBody>
      </p:sp>
      <p:sp>
        <p:nvSpPr>
          <p:cNvPr id="50" name="Text Placeholder 3">
            <a:extLst>
              <a:ext uri="{FF2B5EF4-FFF2-40B4-BE49-F238E27FC236}">
                <a16:creationId xmlns:a16="http://schemas.microsoft.com/office/drawing/2014/main" id="{DEF88299-4FAD-4780-92AF-50BD99B095A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69692" y="4729209"/>
            <a:ext cx="1610040" cy="1231106"/>
          </a:xfrm>
        </p:spPr>
        <p:txBody>
          <a:bodyPr wrap="square" anchor="ctr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000" spc="100" baseline="0">
                <a:solidFill>
                  <a:srgbClr val="00DA7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51" name="Text Placeholder 3">
            <a:extLst>
              <a:ext uri="{FF2B5EF4-FFF2-40B4-BE49-F238E27FC236}">
                <a16:creationId xmlns:a16="http://schemas.microsoft.com/office/drawing/2014/main" id="{8F5C6541-44A0-4206-9D85-C97B1460286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095647" y="5098541"/>
            <a:ext cx="4248000" cy="492443"/>
          </a:xfrm>
        </p:spPr>
        <p:txBody>
          <a:bodyPr wrap="square" anchor="ctr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3200">
                <a:solidFill>
                  <a:schemeClr val="tx1"/>
                </a:solidFill>
                <a:latin typeface="YS Text Regular" pitchFamily="2" charset="-52"/>
              </a:defRPr>
            </a:lvl1pPr>
          </a:lstStyle>
          <a:p>
            <a:pPr lvl="0"/>
            <a:r>
              <a:rPr lang="ru-RU" dirty="0"/>
              <a:t>Образец текста</a:t>
            </a:r>
            <a:endParaRPr lang="en-US" dirty="0"/>
          </a:p>
        </p:txBody>
      </p:sp>
      <p:sp>
        <p:nvSpPr>
          <p:cNvPr id="52" name="Text Placeholder 3">
            <a:extLst>
              <a:ext uri="{FF2B5EF4-FFF2-40B4-BE49-F238E27FC236}">
                <a16:creationId xmlns:a16="http://schemas.microsoft.com/office/drawing/2014/main" id="{EAFE0198-0540-4152-99AF-01CBF438F00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69692" y="6707645"/>
            <a:ext cx="1610040" cy="1231106"/>
          </a:xfrm>
        </p:spPr>
        <p:txBody>
          <a:bodyPr wrap="square" anchor="ctr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000" spc="100" baseline="0">
                <a:solidFill>
                  <a:srgbClr val="00DA7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53" name="Text Placeholder 3">
            <a:extLst>
              <a:ext uri="{FF2B5EF4-FFF2-40B4-BE49-F238E27FC236}">
                <a16:creationId xmlns:a16="http://schemas.microsoft.com/office/drawing/2014/main" id="{42C31F63-64A6-4A54-8842-21F6DD1EB2C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095647" y="7076977"/>
            <a:ext cx="4248000" cy="492443"/>
          </a:xfrm>
        </p:spPr>
        <p:txBody>
          <a:bodyPr wrap="square" anchor="ctr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3200">
                <a:solidFill>
                  <a:schemeClr val="tx1"/>
                </a:solidFill>
                <a:latin typeface="YS Text Regular" pitchFamily="2" charset="-52"/>
              </a:defRPr>
            </a:lvl1pPr>
          </a:lstStyle>
          <a:p>
            <a:pPr lvl="0"/>
            <a:r>
              <a:rPr lang="ru-RU" dirty="0"/>
              <a:t>Образец текста</a:t>
            </a:r>
            <a:endParaRPr lang="en-US" dirty="0"/>
          </a:p>
        </p:txBody>
      </p:sp>
      <p:sp>
        <p:nvSpPr>
          <p:cNvPr id="54" name="Text Placeholder 3">
            <a:extLst>
              <a:ext uri="{FF2B5EF4-FFF2-40B4-BE49-F238E27FC236}">
                <a16:creationId xmlns:a16="http://schemas.microsoft.com/office/drawing/2014/main" id="{881BC7A0-27FB-4AF2-8243-71EABA2FD18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369692" y="8686080"/>
            <a:ext cx="1610040" cy="1231106"/>
          </a:xfrm>
        </p:spPr>
        <p:txBody>
          <a:bodyPr wrap="square" anchor="ctr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000" spc="100" baseline="0">
                <a:solidFill>
                  <a:srgbClr val="00DA7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55" name="Text Placeholder 3">
            <a:extLst>
              <a:ext uri="{FF2B5EF4-FFF2-40B4-BE49-F238E27FC236}">
                <a16:creationId xmlns:a16="http://schemas.microsoft.com/office/drawing/2014/main" id="{8F4647A5-DD9E-4EC1-AD9D-188D9AE7458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95647" y="9055412"/>
            <a:ext cx="4248000" cy="492443"/>
          </a:xfrm>
        </p:spPr>
        <p:txBody>
          <a:bodyPr wrap="square" anchor="ctr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3200">
                <a:solidFill>
                  <a:schemeClr val="tx1"/>
                </a:solidFill>
                <a:latin typeface="YS Text Regular" pitchFamily="2" charset="-52"/>
              </a:defRPr>
            </a:lvl1pPr>
          </a:lstStyle>
          <a:p>
            <a:pPr lvl="0"/>
            <a:r>
              <a:rPr lang="ru-RU" dirty="0"/>
              <a:t>Образец текста</a:t>
            </a:r>
            <a:endParaRPr lang="en-US" dirty="0"/>
          </a:p>
        </p:txBody>
      </p:sp>
      <p:sp>
        <p:nvSpPr>
          <p:cNvPr id="69" name="Text Placeholder 3">
            <a:extLst>
              <a:ext uri="{FF2B5EF4-FFF2-40B4-BE49-F238E27FC236}">
                <a16:creationId xmlns:a16="http://schemas.microsoft.com/office/drawing/2014/main" id="{71B15B5C-29BC-4076-8C0D-58C21104BFD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2192000" y="2750773"/>
            <a:ext cx="1610040" cy="1231106"/>
          </a:xfrm>
        </p:spPr>
        <p:txBody>
          <a:bodyPr wrap="square" anchor="ctr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000" spc="100" baseline="0">
                <a:solidFill>
                  <a:srgbClr val="00DA7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70" name="Text Placeholder 3">
            <a:extLst>
              <a:ext uri="{FF2B5EF4-FFF2-40B4-BE49-F238E27FC236}">
                <a16:creationId xmlns:a16="http://schemas.microsoft.com/office/drawing/2014/main" id="{B3CC7D84-B31E-4C58-8C66-FE9E5731136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3917955" y="3120105"/>
            <a:ext cx="4248000" cy="492443"/>
          </a:xfrm>
        </p:spPr>
        <p:txBody>
          <a:bodyPr wrap="square" anchor="ctr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3200">
                <a:solidFill>
                  <a:schemeClr val="tx1"/>
                </a:solidFill>
                <a:latin typeface="YS Text Regular" pitchFamily="2" charset="-52"/>
              </a:defRPr>
            </a:lvl1pPr>
          </a:lstStyle>
          <a:p>
            <a:pPr lvl="0"/>
            <a:r>
              <a:rPr lang="ru-RU" dirty="0"/>
              <a:t>Образец текста</a:t>
            </a:r>
            <a:endParaRPr lang="en-US" dirty="0"/>
          </a:p>
        </p:txBody>
      </p:sp>
      <p:sp>
        <p:nvSpPr>
          <p:cNvPr id="71" name="Text Placeholder 3">
            <a:extLst>
              <a:ext uri="{FF2B5EF4-FFF2-40B4-BE49-F238E27FC236}">
                <a16:creationId xmlns:a16="http://schemas.microsoft.com/office/drawing/2014/main" id="{DD91D679-B8F7-464A-BF2F-49E0D9DEDB8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2192000" y="4729209"/>
            <a:ext cx="1610040" cy="1231106"/>
          </a:xfrm>
        </p:spPr>
        <p:txBody>
          <a:bodyPr wrap="square" anchor="ctr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000" spc="100" baseline="0">
                <a:solidFill>
                  <a:srgbClr val="00DA7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72" name="Text Placeholder 3">
            <a:extLst>
              <a:ext uri="{FF2B5EF4-FFF2-40B4-BE49-F238E27FC236}">
                <a16:creationId xmlns:a16="http://schemas.microsoft.com/office/drawing/2014/main" id="{9D270CB5-C0AF-4588-8869-1B4E89C3957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3917955" y="5098541"/>
            <a:ext cx="4248000" cy="492443"/>
          </a:xfrm>
        </p:spPr>
        <p:txBody>
          <a:bodyPr wrap="square" anchor="ctr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3200">
                <a:solidFill>
                  <a:schemeClr val="tx1"/>
                </a:solidFill>
                <a:latin typeface="YS Text Regular" pitchFamily="2" charset="-52"/>
              </a:defRPr>
            </a:lvl1pPr>
          </a:lstStyle>
          <a:p>
            <a:pPr lvl="0"/>
            <a:r>
              <a:rPr lang="ru-RU" dirty="0"/>
              <a:t>Образец текста</a:t>
            </a:r>
            <a:endParaRPr lang="en-US" dirty="0"/>
          </a:p>
        </p:txBody>
      </p:sp>
      <p:sp>
        <p:nvSpPr>
          <p:cNvPr id="73" name="Text Placeholder 3">
            <a:extLst>
              <a:ext uri="{FF2B5EF4-FFF2-40B4-BE49-F238E27FC236}">
                <a16:creationId xmlns:a16="http://schemas.microsoft.com/office/drawing/2014/main" id="{356C06A8-73BC-416E-8FA2-00EB9277B62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2192000" y="6707645"/>
            <a:ext cx="1610040" cy="1231106"/>
          </a:xfrm>
        </p:spPr>
        <p:txBody>
          <a:bodyPr wrap="square" anchor="ctr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000" spc="100" baseline="0">
                <a:solidFill>
                  <a:srgbClr val="00DA7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74" name="Text Placeholder 3">
            <a:extLst>
              <a:ext uri="{FF2B5EF4-FFF2-40B4-BE49-F238E27FC236}">
                <a16:creationId xmlns:a16="http://schemas.microsoft.com/office/drawing/2014/main" id="{8FD84F56-4A9A-4E1C-93D4-99B4FBDBA50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3917955" y="7076977"/>
            <a:ext cx="4248000" cy="492443"/>
          </a:xfrm>
        </p:spPr>
        <p:txBody>
          <a:bodyPr wrap="square" anchor="ctr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3200">
                <a:solidFill>
                  <a:schemeClr val="tx1"/>
                </a:solidFill>
                <a:latin typeface="YS Text Regular" pitchFamily="2" charset="-52"/>
              </a:defRPr>
            </a:lvl1pPr>
          </a:lstStyle>
          <a:p>
            <a:pPr lvl="0"/>
            <a:r>
              <a:rPr lang="ru-RU" dirty="0"/>
              <a:t>Образец текста</a:t>
            </a:r>
            <a:endParaRPr lang="en-US" dirty="0"/>
          </a:p>
        </p:txBody>
      </p:sp>
      <p:sp>
        <p:nvSpPr>
          <p:cNvPr id="75" name="Text Placeholder 3">
            <a:extLst>
              <a:ext uri="{FF2B5EF4-FFF2-40B4-BE49-F238E27FC236}">
                <a16:creationId xmlns:a16="http://schemas.microsoft.com/office/drawing/2014/main" id="{29F03CB0-52E2-4BD0-AFD0-A339E1C0584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2192000" y="8686080"/>
            <a:ext cx="1610040" cy="1231106"/>
          </a:xfrm>
        </p:spPr>
        <p:txBody>
          <a:bodyPr wrap="square" anchor="ctr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000" spc="100" baseline="0">
                <a:solidFill>
                  <a:srgbClr val="00DA7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76" name="Text Placeholder 3">
            <a:extLst>
              <a:ext uri="{FF2B5EF4-FFF2-40B4-BE49-F238E27FC236}">
                <a16:creationId xmlns:a16="http://schemas.microsoft.com/office/drawing/2014/main" id="{D9A7F2E1-3D93-40F0-817C-05CE0C29406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3917955" y="9055412"/>
            <a:ext cx="4248000" cy="492443"/>
          </a:xfrm>
        </p:spPr>
        <p:txBody>
          <a:bodyPr wrap="square" anchor="ctr" anchorCtr="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3200">
                <a:solidFill>
                  <a:schemeClr val="tx1"/>
                </a:solidFill>
                <a:latin typeface="YS Text Regular" pitchFamily="2" charset="-52"/>
              </a:defRPr>
            </a:lvl1pPr>
          </a:lstStyle>
          <a:p>
            <a:pPr lvl="0"/>
            <a:r>
              <a:rPr lang="ru-RU" dirty="0"/>
              <a:t>Образец текста</a:t>
            </a:r>
            <a:endParaRPr lang="en-US" dirty="0"/>
          </a:p>
        </p:txBody>
      </p:sp>
      <p:sp>
        <p:nvSpPr>
          <p:cNvPr id="90" name="Freeform: Shape 89">
            <a:extLst>
              <a:ext uri="{FF2B5EF4-FFF2-40B4-BE49-F238E27FC236}">
                <a16:creationId xmlns:a16="http://schemas.microsoft.com/office/drawing/2014/main" id="{5A2F7B10-0251-4ECD-96BB-9442A4C31056}"/>
              </a:ext>
            </a:extLst>
          </p:cNvPr>
          <p:cNvSpPr/>
          <p:nvPr/>
        </p:nvSpPr>
        <p:spPr>
          <a:xfrm>
            <a:off x="15627350" y="11702441"/>
            <a:ext cx="7930174" cy="44"/>
          </a:xfrm>
          <a:custGeom>
            <a:avLst/>
            <a:gdLst>
              <a:gd name="connsiteX0" fmla="*/ 0 w 7930174"/>
              <a:gd name="connsiteY0" fmla="*/ 0 h 44"/>
              <a:gd name="connsiteX1" fmla="*/ 7930175 w 7930174"/>
              <a:gd name="connsiteY1" fmla="*/ 0 h 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930174" h="44">
                <a:moveTo>
                  <a:pt x="0" y="0"/>
                </a:moveTo>
                <a:lnTo>
                  <a:pt x="7930175" y="0"/>
                </a:lnTo>
              </a:path>
            </a:pathLst>
          </a:custGeom>
          <a:noFill/>
          <a:ln w="17104" cap="flat">
            <a:solidFill>
              <a:srgbClr val="00DA72"/>
            </a:solidFill>
            <a:prstDash val="solid"/>
            <a:miter/>
          </a:ln>
        </p:spPr>
        <p:txBody>
          <a:bodyPr rtlCol="0" anchor="ctr"/>
          <a:lstStyle/>
          <a:p>
            <a:pPr lvl="0"/>
            <a:endParaRPr lang="ru-RU"/>
          </a:p>
        </p:txBody>
      </p:sp>
      <p:sp>
        <p:nvSpPr>
          <p:cNvPr id="91" name="Freeform: Shape 90">
            <a:extLst>
              <a:ext uri="{FF2B5EF4-FFF2-40B4-BE49-F238E27FC236}">
                <a16:creationId xmlns:a16="http://schemas.microsoft.com/office/drawing/2014/main" id="{B90A3F88-3C7A-4ED6-8C4E-DFB5816E5FC4}"/>
              </a:ext>
            </a:extLst>
          </p:cNvPr>
          <p:cNvSpPr/>
          <p:nvPr/>
        </p:nvSpPr>
        <p:spPr>
          <a:xfrm>
            <a:off x="22308562" y="11597378"/>
            <a:ext cx="645152" cy="210134"/>
          </a:xfrm>
          <a:custGeom>
            <a:avLst/>
            <a:gdLst>
              <a:gd name="connsiteX0" fmla="*/ 0 w 645152"/>
              <a:gd name="connsiteY0" fmla="*/ 210134 h 210134"/>
              <a:gd name="connsiteX1" fmla="*/ 645152 w 645152"/>
              <a:gd name="connsiteY1" fmla="*/ 210134 h 210134"/>
              <a:gd name="connsiteX2" fmla="*/ 645152 w 645152"/>
              <a:gd name="connsiteY2" fmla="*/ 0 h 210134"/>
              <a:gd name="connsiteX3" fmla="*/ 0 w 645152"/>
              <a:gd name="connsiteY3" fmla="*/ 0 h 210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5152" h="210134">
                <a:moveTo>
                  <a:pt x="0" y="210134"/>
                </a:moveTo>
                <a:lnTo>
                  <a:pt x="645152" y="210134"/>
                </a:lnTo>
                <a:lnTo>
                  <a:pt x="645152" y="0"/>
                </a:lnTo>
                <a:lnTo>
                  <a:pt x="0" y="0"/>
                </a:lnTo>
                <a:close/>
              </a:path>
            </a:pathLst>
          </a:custGeom>
          <a:solidFill>
            <a:srgbClr val="00DA72"/>
          </a:solidFill>
          <a:ln w="44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92" name="Freeform: Shape 91">
            <a:extLst>
              <a:ext uri="{FF2B5EF4-FFF2-40B4-BE49-F238E27FC236}">
                <a16:creationId xmlns:a16="http://schemas.microsoft.com/office/drawing/2014/main" id="{A03C93FE-3500-4431-9D66-58035A3CFC5E}"/>
              </a:ext>
            </a:extLst>
          </p:cNvPr>
          <p:cNvSpPr/>
          <p:nvPr/>
        </p:nvSpPr>
        <p:spPr>
          <a:xfrm>
            <a:off x="21873803" y="11597378"/>
            <a:ext cx="222813" cy="210134"/>
          </a:xfrm>
          <a:custGeom>
            <a:avLst/>
            <a:gdLst>
              <a:gd name="connsiteX0" fmla="*/ 0 w 222813"/>
              <a:gd name="connsiteY0" fmla="*/ 210134 h 210134"/>
              <a:gd name="connsiteX1" fmla="*/ 222814 w 222813"/>
              <a:gd name="connsiteY1" fmla="*/ 210134 h 210134"/>
              <a:gd name="connsiteX2" fmla="*/ 222814 w 222813"/>
              <a:gd name="connsiteY2" fmla="*/ 0 h 210134"/>
              <a:gd name="connsiteX3" fmla="*/ 0 w 222813"/>
              <a:gd name="connsiteY3" fmla="*/ 0 h 210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813" h="210134">
                <a:moveTo>
                  <a:pt x="0" y="210134"/>
                </a:moveTo>
                <a:lnTo>
                  <a:pt x="222814" y="210134"/>
                </a:lnTo>
                <a:lnTo>
                  <a:pt x="222814" y="0"/>
                </a:lnTo>
                <a:lnTo>
                  <a:pt x="0" y="0"/>
                </a:lnTo>
                <a:close/>
              </a:path>
            </a:pathLst>
          </a:custGeom>
          <a:solidFill>
            <a:srgbClr val="00DA72"/>
          </a:solidFill>
          <a:ln w="44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93" name="Freeform: Shape 92">
            <a:extLst>
              <a:ext uri="{FF2B5EF4-FFF2-40B4-BE49-F238E27FC236}">
                <a16:creationId xmlns:a16="http://schemas.microsoft.com/office/drawing/2014/main" id="{D0CEA8E9-174E-4CCE-9AFA-E1634DE52979}"/>
              </a:ext>
            </a:extLst>
          </p:cNvPr>
          <p:cNvSpPr/>
          <p:nvPr/>
        </p:nvSpPr>
        <p:spPr>
          <a:xfrm>
            <a:off x="21429462" y="11597378"/>
            <a:ext cx="222813" cy="210134"/>
          </a:xfrm>
          <a:custGeom>
            <a:avLst/>
            <a:gdLst>
              <a:gd name="connsiteX0" fmla="*/ 0 w 222813"/>
              <a:gd name="connsiteY0" fmla="*/ 210134 h 210134"/>
              <a:gd name="connsiteX1" fmla="*/ 222814 w 222813"/>
              <a:gd name="connsiteY1" fmla="*/ 210134 h 210134"/>
              <a:gd name="connsiteX2" fmla="*/ 222814 w 222813"/>
              <a:gd name="connsiteY2" fmla="*/ 0 h 210134"/>
              <a:gd name="connsiteX3" fmla="*/ 0 w 222813"/>
              <a:gd name="connsiteY3" fmla="*/ 0 h 210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813" h="210134">
                <a:moveTo>
                  <a:pt x="0" y="210134"/>
                </a:moveTo>
                <a:lnTo>
                  <a:pt x="222814" y="210134"/>
                </a:lnTo>
                <a:lnTo>
                  <a:pt x="222814" y="0"/>
                </a:lnTo>
                <a:lnTo>
                  <a:pt x="0" y="0"/>
                </a:lnTo>
                <a:close/>
              </a:path>
            </a:pathLst>
          </a:custGeom>
          <a:solidFill>
            <a:srgbClr val="00DA72"/>
          </a:solidFill>
          <a:ln w="44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94" name="Freeform: Shape 93">
            <a:extLst>
              <a:ext uri="{FF2B5EF4-FFF2-40B4-BE49-F238E27FC236}">
                <a16:creationId xmlns:a16="http://schemas.microsoft.com/office/drawing/2014/main" id="{C08647F9-43BE-446F-8BBA-A5238510D6D7}"/>
              </a:ext>
            </a:extLst>
          </p:cNvPr>
          <p:cNvSpPr/>
          <p:nvPr/>
        </p:nvSpPr>
        <p:spPr>
          <a:xfrm>
            <a:off x="17031128" y="11598838"/>
            <a:ext cx="904428" cy="207223"/>
          </a:xfrm>
          <a:custGeom>
            <a:avLst/>
            <a:gdLst>
              <a:gd name="connsiteX0" fmla="*/ 0 w 904428"/>
              <a:gd name="connsiteY0" fmla="*/ 103603 h 207223"/>
              <a:gd name="connsiteX1" fmla="*/ 0 w 904428"/>
              <a:gd name="connsiteY1" fmla="*/ 103603 h 207223"/>
              <a:gd name="connsiteX2" fmla="*/ 103578 w 904428"/>
              <a:gd name="connsiteY2" fmla="*/ 207223 h 207223"/>
              <a:gd name="connsiteX3" fmla="*/ 800856 w 904428"/>
              <a:gd name="connsiteY3" fmla="*/ 207223 h 207223"/>
              <a:gd name="connsiteX4" fmla="*/ 904429 w 904428"/>
              <a:gd name="connsiteY4" fmla="*/ 103603 h 207223"/>
              <a:gd name="connsiteX5" fmla="*/ 800856 w 904428"/>
              <a:gd name="connsiteY5" fmla="*/ 0 h 207223"/>
              <a:gd name="connsiteX6" fmla="*/ 103578 w 904428"/>
              <a:gd name="connsiteY6" fmla="*/ 0 h 207223"/>
              <a:gd name="connsiteX7" fmla="*/ 0 w 904428"/>
              <a:gd name="connsiteY7" fmla="*/ 103603 h 2072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04428" h="207223">
                <a:moveTo>
                  <a:pt x="0" y="103603"/>
                </a:moveTo>
                <a:lnTo>
                  <a:pt x="0" y="103603"/>
                </a:lnTo>
                <a:cubicBezTo>
                  <a:pt x="0" y="160833"/>
                  <a:pt x="46364" y="207223"/>
                  <a:pt x="103578" y="207223"/>
                </a:cubicBezTo>
                <a:lnTo>
                  <a:pt x="800856" y="207223"/>
                </a:lnTo>
                <a:cubicBezTo>
                  <a:pt x="858065" y="207223"/>
                  <a:pt x="904429" y="160833"/>
                  <a:pt x="904429" y="103603"/>
                </a:cubicBezTo>
                <a:cubicBezTo>
                  <a:pt x="904429" y="46381"/>
                  <a:pt x="858065" y="0"/>
                  <a:pt x="800856" y="0"/>
                </a:cubicBezTo>
                <a:lnTo>
                  <a:pt x="103578" y="0"/>
                </a:lnTo>
                <a:cubicBezTo>
                  <a:pt x="46364" y="0"/>
                  <a:pt x="0" y="46381"/>
                  <a:pt x="0" y="103603"/>
                </a:cubicBezTo>
                <a:close/>
              </a:path>
            </a:pathLst>
          </a:custGeom>
          <a:solidFill>
            <a:srgbClr val="00DA72"/>
          </a:solidFill>
          <a:ln w="44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30A93815-D32D-4C26-A6AE-46869F3F1970}"/>
              </a:ext>
            </a:extLst>
          </p:cNvPr>
          <p:cNvSpPr/>
          <p:nvPr/>
        </p:nvSpPr>
        <p:spPr>
          <a:xfrm>
            <a:off x="21015773" y="11597924"/>
            <a:ext cx="208973" cy="209038"/>
          </a:xfrm>
          <a:custGeom>
            <a:avLst/>
            <a:gdLst>
              <a:gd name="connsiteX0" fmla="*/ 0 w 208973"/>
              <a:gd name="connsiteY0" fmla="*/ 104517 h 209038"/>
              <a:gd name="connsiteX1" fmla="*/ 104509 w 208973"/>
              <a:gd name="connsiteY1" fmla="*/ 209038 h 209038"/>
              <a:gd name="connsiteX2" fmla="*/ 208974 w 208973"/>
              <a:gd name="connsiteY2" fmla="*/ 104517 h 209038"/>
              <a:gd name="connsiteX3" fmla="*/ 104509 w 208973"/>
              <a:gd name="connsiteY3" fmla="*/ 0 h 209038"/>
              <a:gd name="connsiteX4" fmla="*/ 0 w 208973"/>
              <a:gd name="connsiteY4" fmla="*/ 104517 h 20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8973" h="209038">
                <a:moveTo>
                  <a:pt x="0" y="104517"/>
                </a:moveTo>
                <a:cubicBezTo>
                  <a:pt x="0" y="162244"/>
                  <a:pt x="46798" y="209038"/>
                  <a:pt x="104509" y="209038"/>
                </a:cubicBezTo>
                <a:cubicBezTo>
                  <a:pt x="162220" y="209038"/>
                  <a:pt x="208974" y="162244"/>
                  <a:pt x="208974" y="104517"/>
                </a:cubicBezTo>
                <a:cubicBezTo>
                  <a:pt x="208974" y="46798"/>
                  <a:pt x="162220" y="0"/>
                  <a:pt x="104509" y="0"/>
                </a:cubicBezTo>
                <a:cubicBezTo>
                  <a:pt x="46798" y="0"/>
                  <a:pt x="0" y="46798"/>
                  <a:pt x="0" y="104517"/>
                </a:cubicBezTo>
                <a:close/>
              </a:path>
            </a:pathLst>
          </a:custGeom>
          <a:solidFill>
            <a:srgbClr val="00DA72"/>
          </a:solidFill>
          <a:ln w="44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96" name="Freeform: Shape 95">
            <a:extLst>
              <a:ext uri="{FF2B5EF4-FFF2-40B4-BE49-F238E27FC236}">
                <a16:creationId xmlns:a16="http://schemas.microsoft.com/office/drawing/2014/main" id="{6621C64D-A43C-4E6C-8EBE-34CD86771B9B}"/>
              </a:ext>
            </a:extLst>
          </p:cNvPr>
          <p:cNvSpPr/>
          <p:nvPr/>
        </p:nvSpPr>
        <p:spPr>
          <a:xfrm>
            <a:off x="18506280" y="11648188"/>
            <a:ext cx="108448" cy="108505"/>
          </a:xfrm>
          <a:custGeom>
            <a:avLst/>
            <a:gdLst>
              <a:gd name="connsiteX0" fmla="*/ 0 w 108448"/>
              <a:gd name="connsiteY0" fmla="*/ 54253 h 108505"/>
              <a:gd name="connsiteX1" fmla="*/ 54237 w 108448"/>
              <a:gd name="connsiteY1" fmla="*/ 108506 h 108505"/>
              <a:gd name="connsiteX2" fmla="*/ 108448 w 108448"/>
              <a:gd name="connsiteY2" fmla="*/ 54253 h 108505"/>
              <a:gd name="connsiteX3" fmla="*/ 54237 w 108448"/>
              <a:gd name="connsiteY3" fmla="*/ 0 h 108505"/>
              <a:gd name="connsiteX4" fmla="*/ 0 w 108448"/>
              <a:gd name="connsiteY4" fmla="*/ 54253 h 108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448" h="108505">
                <a:moveTo>
                  <a:pt x="0" y="54253"/>
                </a:moveTo>
                <a:cubicBezTo>
                  <a:pt x="0" y="84208"/>
                  <a:pt x="24269" y="108506"/>
                  <a:pt x="54237" y="108506"/>
                </a:cubicBezTo>
                <a:cubicBezTo>
                  <a:pt x="84184" y="108506"/>
                  <a:pt x="108448" y="84208"/>
                  <a:pt x="108448" y="54253"/>
                </a:cubicBezTo>
                <a:cubicBezTo>
                  <a:pt x="108448" y="24302"/>
                  <a:pt x="84184" y="0"/>
                  <a:pt x="54237" y="0"/>
                </a:cubicBezTo>
                <a:cubicBezTo>
                  <a:pt x="24269" y="0"/>
                  <a:pt x="0" y="24302"/>
                  <a:pt x="0" y="54253"/>
                </a:cubicBezTo>
                <a:close/>
              </a:path>
            </a:pathLst>
          </a:custGeom>
          <a:solidFill>
            <a:srgbClr val="00DA72"/>
          </a:solidFill>
          <a:ln w="44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97" name="Freeform: Shape 96">
            <a:extLst>
              <a:ext uri="{FF2B5EF4-FFF2-40B4-BE49-F238E27FC236}">
                <a16:creationId xmlns:a16="http://schemas.microsoft.com/office/drawing/2014/main" id="{F53B8A3E-AACE-4185-803D-C2654957181C}"/>
              </a:ext>
            </a:extLst>
          </p:cNvPr>
          <p:cNvSpPr/>
          <p:nvPr/>
        </p:nvSpPr>
        <p:spPr>
          <a:xfrm>
            <a:off x="18685467" y="11648188"/>
            <a:ext cx="108465" cy="108505"/>
          </a:xfrm>
          <a:custGeom>
            <a:avLst/>
            <a:gdLst>
              <a:gd name="connsiteX0" fmla="*/ 0 w 108465"/>
              <a:gd name="connsiteY0" fmla="*/ 54253 h 108505"/>
              <a:gd name="connsiteX1" fmla="*/ 54237 w 108465"/>
              <a:gd name="connsiteY1" fmla="*/ 108506 h 108505"/>
              <a:gd name="connsiteX2" fmla="*/ 108466 w 108465"/>
              <a:gd name="connsiteY2" fmla="*/ 54253 h 108505"/>
              <a:gd name="connsiteX3" fmla="*/ 54237 w 108465"/>
              <a:gd name="connsiteY3" fmla="*/ 0 h 108505"/>
              <a:gd name="connsiteX4" fmla="*/ 0 w 108465"/>
              <a:gd name="connsiteY4" fmla="*/ 54253 h 108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465" h="108505">
                <a:moveTo>
                  <a:pt x="0" y="54253"/>
                </a:moveTo>
                <a:cubicBezTo>
                  <a:pt x="0" y="84208"/>
                  <a:pt x="24277" y="108506"/>
                  <a:pt x="54237" y="108506"/>
                </a:cubicBezTo>
                <a:cubicBezTo>
                  <a:pt x="84184" y="108506"/>
                  <a:pt x="108466" y="84208"/>
                  <a:pt x="108466" y="54253"/>
                </a:cubicBezTo>
                <a:cubicBezTo>
                  <a:pt x="108466" y="24302"/>
                  <a:pt x="84184" y="0"/>
                  <a:pt x="54237" y="0"/>
                </a:cubicBezTo>
                <a:cubicBezTo>
                  <a:pt x="24277" y="0"/>
                  <a:pt x="0" y="24302"/>
                  <a:pt x="0" y="54253"/>
                </a:cubicBezTo>
                <a:close/>
              </a:path>
            </a:pathLst>
          </a:custGeom>
          <a:solidFill>
            <a:srgbClr val="00DA72"/>
          </a:solidFill>
          <a:ln w="44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98" name="Freeform: Shape 97">
            <a:extLst>
              <a:ext uri="{FF2B5EF4-FFF2-40B4-BE49-F238E27FC236}">
                <a16:creationId xmlns:a16="http://schemas.microsoft.com/office/drawing/2014/main" id="{26AA6124-4594-4542-82DD-9BE98519E82D}"/>
              </a:ext>
            </a:extLst>
          </p:cNvPr>
          <p:cNvSpPr/>
          <p:nvPr/>
        </p:nvSpPr>
        <p:spPr>
          <a:xfrm>
            <a:off x="18864653" y="11648188"/>
            <a:ext cx="108465" cy="108505"/>
          </a:xfrm>
          <a:custGeom>
            <a:avLst/>
            <a:gdLst>
              <a:gd name="connsiteX0" fmla="*/ 0 w 108465"/>
              <a:gd name="connsiteY0" fmla="*/ 54253 h 108505"/>
              <a:gd name="connsiteX1" fmla="*/ 54237 w 108465"/>
              <a:gd name="connsiteY1" fmla="*/ 108506 h 108505"/>
              <a:gd name="connsiteX2" fmla="*/ 108466 w 108465"/>
              <a:gd name="connsiteY2" fmla="*/ 54253 h 108505"/>
              <a:gd name="connsiteX3" fmla="*/ 54237 w 108465"/>
              <a:gd name="connsiteY3" fmla="*/ 0 h 108505"/>
              <a:gd name="connsiteX4" fmla="*/ 0 w 108465"/>
              <a:gd name="connsiteY4" fmla="*/ 54253 h 108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465" h="108505">
                <a:moveTo>
                  <a:pt x="0" y="54253"/>
                </a:moveTo>
                <a:cubicBezTo>
                  <a:pt x="0" y="84208"/>
                  <a:pt x="24268" y="108506"/>
                  <a:pt x="54237" y="108506"/>
                </a:cubicBezTo>
                <a:cubicBezTo>
                  <a:pt x="84184" y="108506"/>
                  <a:pt x="108466" y="84208"/>
                  <a:pt x="108466" y="54253"/>
                </a:cubicBezTo>
                <a:cubicBezTo>
                  <a:pt x="108466" y="24302"/>
                  <a:pt x="84184" y="0"/>
                  <a:pt x="54237" y="0"/>
                </a:cubicBezTo>
                <a:cubicBezTo>
                  <a:pt x="24268" y="0"/>
                  <a:pt x="0" y="24302"/>
                  <a:pt x="0" y="54253"/>
                </a:cubicBezTo>
                <a:close/>
              </a:path>
            </a:pathLst>
          </a:custGeom>
          <a:solidFill>
            <a:srgbClr val="00DA72"/>
          </a:solidFill>
          <a:ln w="44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99" name="Freeform: Shape 98">
            <a:extLst>
              <a:ext uri="{FF2B5EF4-FFF2-40B4-BE49-F238E27FC236}">
                <a16:creationId xmlns:a16="http://schemas.microsoft.com/office/drawing/2014/main" id="{34F00715-BA12-460A-AEBC-89F45EC38310}"/>
              </a:ext>
            </a:extLst>
          </p:cNvPr>
          <p:cNvSpPr/>
          <p:nvPr/>
        </p:nvSpPr>
        <p:spPr>
          <a:xfrm>
            <a:off x="19043840" y="11648188"/>
            <a:ext cx="108465" cy="108505"/>
          </a:xfrm>
          <a:custGeom>
            <a:avLst/>
            <a:gdLst>
              <a:gd name="connsiteX0" fmla="*/ 0 w 108465"/>
              <a:gd name="connsiteY0" fmla="*/ 54253 h 108505"/>
              <a:gd name="connsiteX1" fmla="*/ 54237 w 108465"/>
              <a:gd name="connsiteY1" fmla="*/ 108506 h 108505"/>
              <a:gd name="connsiteX2" fmla="*/ 108466 w 108465"/>
              <a:gd name="connsiteY2" fmla="*/ 54253 h 108505"/>
              <a:gd name="connsiteX3" fmla="*/ 54237 w 108465"/>
              <a:gd name="connsiteY3" fmla="*/ 0 h 108505"/>
              <a:gd name="connsiteX4" fmla="*/ 0 w 108465"/>
              <a:gd name="connsiteY4" fmla="*/ 54253 h 108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465" h="108505">
                <a:moveTo>
                  <a:pt x="0" y="54253"/>
                </a:moveTo>
                <a:cubicBezTo>
                  <a:pt x="0" y="84208"/>
                  <a:pt x="24282" y="108506"/>
                  <a:pt x="54237" y="108506"/>
                </a:cubicBezTo>
                <a:cubicBezTo>
                  <a:pt x="84184" y="108506"/>
                  <a:pt x="108466" y="84208"/>
                  <a:pt x="108466" y="54253"/>
                </a:cubicBezTo>
                <a:cubicBezTo>
                  <a:pt x="108466" y="24302"/>
                  <a:pt x="84184" y="0"/>
                  <a:pt x="54237" y="0"/>
                </a:cubicBezTo>
                <a:cubicBezTo>
                  <a:pt x="24282" y="0"/>
                  <a:pt x="0" y="24302"/>
                  <a:pt x="0" y="54253"/>
                </a:cubicBezTo>
                <a:close/>
              </a:path>
            </a:pathLst>
          </a:custGeom>
          <a:solidFill>
            <a:srgbClr val="00DA72"/>
          </a:solidFill>
          <a:ln w="44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100" name="Freeform: Shape 99">
            <a:extLst>
              <a:ext uri="{FF2B5EF4-FFF2-40B4-BE49-F238E27FC236}">
                <a16:creationId xmlns:a16="http://schemas.microsoft.com/office/drawing/2014/main" id="{53D6E9C3-ABDA-4E57-9FA7-680B645DB80E}"/>
              </a:ext>
            </a:extLst>
          </p:cNvPr>
          <p:cNvSpPr/>
          <p:nvPr/>
        </p:nvSpPr>
        <p:spPr>
          <a:xfrm>
            <a:off x="19223151" y="11648188"/>
            <a:ext cx="108465" cy="108505"/>
          </a:xfrm>
          <a:custGeom>
            <a:avLst/>
            <a:gdLst>
              <a:gd name="connsiteX0" fmla="*/ 0 w 108465"/>
              <a:gd name="connsiteY0" fmla="*/ 54253 h 108505"/>
              <a:gd name="connsiteX1" fmla="*/ 54242 w 108465"/>
              <a:gd name="connsiteY1" fmla="*/ 108506 h 108505"/>
              <a:gd name="connsiteX2" fmla="*/ 108466 w 108465"/>
              <a:gd name="connsiteY2" fmla="*/ 54253 h 108505"/>
              <a:gd name="connsiteX3" fmla="*/ 54242 w 108465"/>
              <a:gd name="connsiteY3" fmla="*/ 0 h 108505"/>
              <a:gd name="connsiteX4" fmla="*/ 0 w 108465"/>
              <a:gd name="connsiteY4" fmla="*/ 54253 h 108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465" h="108505">
                <a:moveTo>
                  <a:pt x="0" y="54253"/>
                </a:moveTo>
                <a:cubicBezTo>
                  <a:pt x="0" y="84208"/>
                  <a:pt x="24282" y="108506"/>
                  <a:pt x="54242" y="108506"/>
                </a:cubicBezTo>
                <a:cubicBezTo>
                  <a:pt x="84188" y="108506"/>
                  <a:pt x="108466" y="84208"/>
                  <a:pt x="108466" y="54253"/>
                </a:cubicBezTo>
                <a:cubicBezTo>
                  <a:pt x="108466" y="24302"/>
                  <a:pt x="84188" y="0"/>
                  <a:pt x="54242" y="0"/>
                </a:cubicBezTo>
                <a:cubicBezTo>
                  <a:pt x="24282" y="0"/>
                  <a:pt x="0" y="24302"/>
                  <a:pt x="0" y="54253"/>
                </a:cubicBezTo>
                <a:close/>
              </a:path>
            </a:pathLst>
          </a:custGeom>
          <a:solidFill>
            <a:srgbClr val="00DA72"/>
          </a:solidFill>
          <a:ln w="44" cap="flat">
            <a:noFill/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sp>
        <p:nvSpPr>
          <p:cNvPr id="101" name="Freeform: Shape 100">
            <a:extLst>
              <a:ext uri="{FF2B5EF4-FFF2-40B4-BE49-F238E27FC236}">
                <a16:creationId xmlns:a16="http://schemas.microsoft.com/office/drawing/2014/main" id="{C0B9BA2C-D556-4C72-853F-E95A28D00DAC}"/>
              </a:ext>
            </a:extLst>
          </p:cNvPr>
          <p:cNvSpPr/>
          <p:nvPr/>
        </p:nvSpPr>
        <p:spPr>
          <a:xfrm>
            <a:off x="19955189" y="1457325"/>
            <a:ext cx="4038824" cy="11180651"/>
          </a:xfrm>
          <a:custGeom>
            <a:avLst/>
            <a:gdLst>
              <a:gd name="connsiteX0" fmla="*/ 3111551 w 4038824"/>
              <a:gd name="connsiteY0" fmla="*/ 2293387 h 2293386"/>
              <a:gd name="connsiteX1" fmla="*/ 4038825 w 4038824"/>
              <a:gd name="connsiteY1" fmla="*/ 2293387 h 2293386"/>
              <a:gd name="connsiteX2" fmla="*/ 4038825 w 4038824"/>
              <a:gd name="connsiteY2" fmla="*/ 0 h 2293386"/>
              <a:gd name="connsiteX3" fmla="*/ 0 w 4038824"/>
              <a:gd name="connsiteY3" fmla="*/ 0 h 22933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38824" h="2293386">
                <a:moveTo>
                  <a:pt x="3111551" y="2293387"/>
                </a:moveTo>
                <a:lnTo>
                  <a:pt x="4038825" y="2293387"/>
                </a:lnTo>
                <a:lnTo>
                  <a:pt x="4038825" y="0"/>
                </a:lnTo>
                <a:lnTo>
                  <a:pt x="0" y="0"/>
                </a:lnTo>
              </a:path>
            </a:pathLst>
          </a:custGeom>
          <a:noFill/>
          <a:ln w="17104" cap="flat">
            <a:solidFill>
              <a:srgbClr val="00DA72"/>
            </a:solidFill>
            <a:prstDash val="solid"/>
            <a:miter/>
          </a:ln>
        </p:spPr>
        <p:txBody>
          <a:bodyPr rtlCol="0" anchor="ctr"/>
          <a:lstStyle/>
          <a:p>
            <a:pPr lvl="0"/>
            <a:endParaRPr lang="ru-RU"/>
          </a:p>
        </p:txBody>
      </p:sp>
      <p:sp>
        <p:nvSpPr>
          <p:cNvPr id="102" name="Freeform: Shape 101">
            <a:extLst>
              <a:ext uri="{FF2B5EF4-FFF2-40B4-BE49-F238E27FC236}">
                <a16:creationId xmlns:a16="http://schemas.microsoft.com/office/drawing/2014/main" id="{CA41A175-109A-4FD6-BD51-AC5777A3D6BC}"/>
              </a:ext>
            </a:extLst>
          </p:cNvPr>
          <p:cNvSpPr/>
          <p:nvPr userDrawn="1"/>
        </p:nvSpPr>
        <p:spPr>
          <a:xfrm rot="10800000">
            <a:off x="382588" y="2157523"/>
            <a:ext cx="4038824" cy="10461469"/>
          </a:xfrm>
          <a:custGeom>
            <a:avLst/>
            <a:gdLst>
              <a:gd name="connsiteX0" fmla="*/ 3111551 w 4038824"/>
              <a:gd name="connsiteY0" fmla="*/ 2293387 h 2293386"/>
              <a:gd name="connsiteX1" fmla="*/ 4038825 w 4038824"/>
              <a:gd name="connsiteY1" fmla="*/ 2293387 h 2293386"/>
              <a:gd name="connsiteX2" fmla="*/ 4038825 w 4038824"/>
              <a:gd name="connsiteY2" fmla="*/ 0 h 2293386"/>
              <a:gd name="connsiteX3" fmla="*/ 0 w 4038824"/>
              <a:gd name="connsiteY3" fmla="*/ 0 h 22933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38824" h="2293386">
                <a:moveTo>
                  <a:pt x="3111551" y="2293387"/>
                </a:moveTo>
                <a:lnTo>
                  <a:pt x="4038825" y="2293387"/>
                </a:lnTo>
                <a:lnTo>
                  <a:pt x="4038825" y="0"/>
                </a:lnTo>
                <a:lnTo>
                  <a:pt x="0" y="0"/>
                </a:lnTo>
              </a:path>
            </a:pathLst>
          </a:custGeom>
          <a:noFill/>
          <a:ln w="17104" cap="flat">
            <a:solidFill>
              <a:srgbClr val="00DA72"/>
            </a:solidFill>
            <a:prstDash val="solid"/>
            <a:miter/>
          </a:ln>
        </p:spPr>
        <p:txBody>
          <a:bodyPr rtlCol="0" anchor="ctr"/>
          <a:lstStyle/>
          <a:p>
            <a:pPr lvl="0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4818714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Титульный слай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5">
            <a:extLst>
              <a:ext uri="{FF2B5EF4-FFF2-40B4-BE49-F238E27FC236}">
                <a16:creationId xmlns:a16="http://schemas.microsoft.com/office/drawing/2014/main" id="{BFD49CF6-F931-B14E-A0E0-2D2EBFE806D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30689" b="29230"/>
          <a:stretch/>
        </p:blipFill>
        <p:spPr>
          <a:xfrm>
            <a:off x="12383814" y="2100886"/>
            <a:ext cx="11998599" cy="116151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C79D0F6-209E-4250-8240-2B8427B6FA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365" y="399221"/>
            <a:ext cx="12383606" cy="2846036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>
              <a:defRPr lang="ru-RU" sz="11500" dirty="0"/>
            </a:lvl1pPr>
          </a:lstStyle>
          <a:p>
            <a:pPr lvl="0">
              <a:lnSpc>
                <a:spcPct val="80000"/>
              </a:lnSpc>
            </a:pPr>
            <a:r>
              <a:rPr lang="en-GB"/>
              <a:t>Click to edit Master title style</a:t>
            </a:r>
            <a:endParaRPr lang="ru-RU" dirty="0"/>
          </a:p>
        </p:txBody>
      </p:sp>
      <p:sp>
        <p:nvSpPr>
          <p:cNvPr id="11" name="Текст 3">
            <a:extLst>
              <a:ext uri="{FF2B5EF4-FFF2-40B4-BE49-F238E27FC236}">
                <a16:creationId xmlns:a16="http://schemas.microsoft.com/office/drawing/2014/main" id="{7E978B7B-785C-5ACD-3073-D173B5BB92D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2884" y="12836939"/>
            <a:ext cx="7920000" cy="492443"/>
          </a:xfrm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ru-RU" sz="3200" dirty="0">
                <a:latin typeface="YS Text Regular" pitchFamily="2" charset="-52"/>
              </a:defRPr>
            </a:lvl1pPr>
          </a:lstStyle>
          <a:p>
            <a:pPr marL="457177" lvl="0" indent="-457177">
              <a:buClr>
                <a:schemeClr val="accent2"/>
              </a:buClr>
              <a:buSzPct val="90000"/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ru-RU" dirty="0"/>
              <a:t>Образец текста</a:t>
            </a:r>
          </a:p>
        </p:txBody>
      </p:sp>
      <p:pic>
        <p:nvPicPr>
          <p:cNvPr id="6" name="Graphic 4">
            <a:extLst>
              <a:ext uri="{FF2B5EF4-FFF2-40B4-BE49-F238E27FC236}">
                <a16:creationId xmlns:a16="http://schemas.microsoft.com/office/drawing/2014/main" id="{A5783C99-10D5-D54D-90A5-878A157EB13F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6200000">
            <a:off x="21832853" y="6355613"/>
            <a:ext cx="4094345" cy="100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66555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ключительный слай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86594B5-6386-BE49-B19B-EBCA8DDA37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" t="27466" r="35452" b="-1170"/>
          <a:stretch/>
        </p:blipFill>
        <p:spPr>
          <a:xfrm>
            <a:off x="13786138" y="0"/>
            <a:ext cx="10596276" cy="120992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C79D0F6-209E-4250-8240-2B8427B6FA1C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287366" y="399221"/>
            <a:ext cx="12600000" cy="2846036"/>
          </a:xfrm>
          <a:noFill/>
        </p:spPr>
        <p:txBody>
          <a:bodyPr/>
          <a:lstStyle>
            <a:lvl1pPr>
              <a:lnSpc>
                <a:spcPct val="80000"/>
              </a:lnSpc>
              <a:defRPr sz="11500" spc="150" baseline="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276" name="Текст 3">
            <a:extLst>
              <a:ext uri="{FF2B5EF4-FFF2-40B4-BE49-F238E27FC236}">
                <a16:creationId xmlns:a16="http://schemas.microsoft.com/office/drawing/2014/main" id="{ED5D1405-9C4E-49FD-AF4C-0814048F1A25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382884" y="12836938"/>
            <a:ext cx="5400000" cy="492443"/>
          </a:xfrm>
        </p:spPr>
        <p:txBody>
          <a:bodyPr vert="horz" wrap="square" lIns="0" tIns="0" rIns="0" bIns="0" rtlCol="0" anchor="b" anchorCtr="0">
            <a:spAutoFit/>
          </a:bodyPr>
          <a:lstStyle>
            <a:lvl1pPr marL="0" indent="0">
              <a:buNone/>
              <a:defRPr lang="ru-RU" sz="3200" dirty="0">
                <a:solidFill>
                  <a:schemeClr val="tx1"/>
                </a:solidFill>
                <a:latin typeface="YS Text Regular" pitchFamily="2" charset="-52"/>
              </a:defRPr>
            </a:lvl1pPr>
          </a:lstStyle>
          <a:p>
            <a:pPr marL="457177" lvl="0" indent="-457177"/>
            <a:r>
              <a:rPr lang="ru-RU" dirty="0"/>
              <a:t>Образец текста</a:t>
            </a:r>
          </a:p>
        </p:txBody>
      </p:sp>
      <p:sp>
        <p:nvSpPr>
          <p:cNvPr id="277" name="Текст 3">
            <a:extLst>
              <a:ext uri="{FF2B5EF4-FFF2-40B4-BE49-F238E27FC236}">
                <a16:creationId xmlns:a16="http://schemas.microsoft.com/office/drawing/2014/main" id="{59C69470-9EBB-4F77-8F2E-002B2BED8F7E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6273086" y="12836938"/>
            <a:ext cx="5400000" cy="492443"/>
          </a:xfrm>
        </p:spPr>
        <p:txBody>
          <a:bodyPr vert="horz" wrap="square" lIns="0" tIns="0" rIns="0" bIns="0" rtlCol="0" anchor="b" anchorCtr="0">
            <a:spAutoFit/>
          </a:bodyPr>
          <a:lstStyle>
            <a:lvl1pPr marL="0" indent="0">
              <a:buNone/>
              <a:defRPr lang="ru-RU" sz="3200" dirty="0">
                <a:solidFill>
                  <a:schemeClr val="tx1"/>
                </a:solidFill>
                <a:latin typeface="YS Text Regular" pitchFamily="2" charset="-52"/>
              </a:defRPr>
            </a:lvl1pPr>
          </a:lstStyle>
          <a:p>
            <a:pPr marL="457177" lvl="0" indent="-457177"/>
            <a:r>
              <a:rPr lang="ru-RU" dirty="0"/>
              <a:t>Образец текста</a:t>
            </a:r>
          </a:p>
        </p:txBody>
      </p:sp>
      <p:sp>
        <p:nvSpPr>
          <p:cNvPr id="278" name="Текст 3">
            <a:extLst>
              <a:ext uri="{FF2B5EF4-FFF2-40B4-BE49-F238E27FC236}">
                <a16:creationId xmlns:a16="http://schemas.microsoft.com/office/drawing/2014/main" id="{5EFFD356-A339-4EB1-BE1C-8B94A6F41760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12178528" y="12836938"/>
            <a:ext cx="5400000" cy="492443"/>
          </a:xfrm>
        </p:spPr>
        <p:txBody>
          <a:bodyPr vert="horz" wrap="square" lIns="0" tIns="0" rIns="0" bIns="0" rtlCol="0" anchor="b" anchorCtr="0">
            <a:spAutoFit/>
          </a:bodyPr>
          <a:lstStyle>
            <a:lvl1pPr marL="0" indent="0">
              <a:buNone/>
              <a:defRPr lang="ru-RU" sz="3200" dirty="0">
                <a:solidFill>
                  <a:schemeClr val="tx1"/>
                </a:solidFill>
                <a:latin typeface="YS Text Regular" pitchFamily="2" charset="-52"/>
              </a:defRPr>
            </a:lvl1pPr>
          </a:lstStyle>
          <a:p>
            <a:pPr marL="457177" lvl="0" indent="-457177"/>
            <a:r>
              <a:rPr lang="ru-RU" dirty="0"/>
              <a:t>Образец текста</a:t>
            </a:r>
          </a:p>
        </p:txBody>
      </p:sp>
      <p:pic>
        <p:nvPicPr>
          <p:cNvPr id="8" name="Graphic 4">
            <a:extLst>
              <a:ext uri="{FF2B5EF4-FFF2-40B4-BE49-F238E27FC236}">
                <a16:creationId xmlns:a16="http://schemas.microsoft.com/office/drawing/2014/main" id="{279480B2-A1CB-3C40-ABA7-52F53F1B912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6200000">
            <a:off x="21832853" y="6355613"/>
            <a:ext cx="4094345" cy="100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70234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Заключительный слай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3">
            <a:extLst>
              <a:ext uri="{FF2B5EF4-FFF2-40B4-BE49-F238E27FC236}">
                <a16:creationId xmlns:a16="http://schemas.microsoft.com/office/drawing/2014/main" id="{C029249E-7882-864F-9DE7-67862CFAC7FD}"/>
              </a:ext>
            </a:extLst>
          </p:cNvPr>
          <p:cNvSpPr/>
          <p:nvPr userDrawn="1"/>
        </p:nvSpPr>
        <p:spPr>
          <a:xfrm>
            <a:off x="19905784" y="0"/>
            <a:ext cx="2625969" cy="13716000"/>
          </a:xfrm>
          <a:prstGeom prst="rect">
            <a:avLst/>
          </a:prstGeom>
          <a:solidFill>
            <a:srgbClr val="D2DC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BF6AC43B-12BD-EE43-893C-C82269E73C00}"/>
              </a:ext>
            </a:extLst>
          </p:cNvPr>
          <p:cNvSpPr/>
          <p:nvPr userDrawn="1"/>
        </p:nvSpPr>
        <p:spPr>
          <a:xfrm>
            <a:off x="0" y="9800492"/>
            <a:ext cx="22531753" cy="3915508"/>
          </a:xfrm>
          <a:prstGeom prst="rect">
            <a:avLst/>
          </a:prstGeom>
          <a:solidFill>
            <a:srgbClr val="D2DC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" name="Image 0" descr="preencoded.png">
            <a:extLst>
              <a:ext uri="{FF2B5EF4-FFF2-40B4-BE49-F238E27FC236}">
                <a16:creationId xmlns:a16="http://schemas.microsoft.com/office/drawing/2014/main" id="{3E4BD824-032F-654A-896A-77AA2188678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2321169" y="1305657"/>
            <a:ext cx="22061243" cy="124094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C79D0F6-209E-4250-8240-2B8427B6FA1C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306623" y="399221"/>
            <a:ext cx="12168406" cy="2846036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>
              <a:defRPr lang="ru-RU" sz="11500" dirty="0"/>
            </a:lvl1pPr>
          </a:lstStyle>
          <a:p>
            <a:pPr lvl="0">
              <a:lnSpc>
                <a:spcPct val="80000"/>
              </a:lnSpc>
            </a:pPr>
            <a:r>
              <a:rPr lang="ru-RU" dirty="0"/>
              <a:t>Спасибо</a:t>
            </a:r>
            <a:br>
              <a:rPr lang="ru-RU" dirty="0"/>
            </a:br>
            <a:r>
              <a:rPr lang="ru-RU" dirty="0"/>
              <a:t>за внимание!</a:t>
            </a:r>
          </a:p>
        </p:txBody>
      </p:sp>
      <p:sp>
        <p:nvSpPr>
          <p:cNvPr id="276" name="Текст 3">
            <a:extLst>
              <a:ext uri="{FF2B5EF4-FFF2-40B4-BE49-F238E27FC236}">
                <a16:creationId xmlns:a16="http://schemas.microsoft.com/office/drawing/2014/main" id="{ED5D1405-9C4E-49FD-AF4C-0814048F1A25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382884" y="12836938"/>
            <a:ext cx="5400000" cy="492443"/>
          </a:xfrm>
        </p:spPr>
        <p:txBody>
          <a:bodyPr vert="horz" wrap="square" lIns="0" tIns="0" rIns="0" bIns="0" rtlCol="0" anchor="b" anchorCtr="0">
            <a:spAutoFit/>
          </a:bodyPr>
          <a:lstStyle>
            <a:lvl1pPr marL="0" indent="0">
              <a:spcAft>
                <a:spcPts val="1200"/>
              </a:spcAft>
              <a:buNone/>
              <a:defRPr lang="ru-RU" sz="3200" dirty="0">
                <a:solidFill>
                  <a:schemeClr val="tx1"/>
                </a:solidFill>
                <a:latin typeface="YS Text Regular" pitchFamily="2" charset="-52"/>
              </a:defRPr>
            </a:lvl1pPr>
          </a:lstStyle>
          <a:p>
            <a:pPr marL="457177" lvl="0" indent="-457177"/>
            <a:r>
              <a:rPr lang="ru-RU" dirty="0"/>
              <a:t>Образец текста</a:t>
            </a:r>
          </a:p>
        </p:txBody>
      </p:sp>
      <p:pic>
        <p:nvPicPr>
          <p:cNvPr id="10" name="Graphic 4">
            <a:extLst>
              <a:ext uri="{FF2B5EF4-FFF2-40B4-BE49-F238E27FC236}">
                <a16:creationId xmlns:a16="http://schemas.microsoft.com/office/drawing/2014/main" id="{4D389D8C-08BE-E94E-9F34-CC8EB6A2B71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6200000">
            <a:off x="21832853" y="6355613"/>
            <a:ext cx="4094345" cy="100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89330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Титульный слай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0" descr="preencoded.png">
            <a:extLst>
              <a:ext uri="{FF2B5EF4-FFF2-40B4-BE49-F238E27FC236}">
                <a16:creationId xmlns:a16="http://schemas.microsoft.com/office/drawing/2014/main" id="{713985C9-8880-3844-8B0D-9D0431E2BA5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1324"/>
          <a:stretch/>
        </p:blipFill>
        <p:spPr>
          <a:xfrm>
            <a:off x="12352568" y="2693245"/>
            <a:ext cx="12029846" cy="1102275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C79D0F6-209E-4250-8240-2B8427B6FA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365" y="399221"/>
            <a:ext cx="12350949" cy="2846036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>
              <a:defRPr lang="ru-RU" sz="11500" dirty="0"/>
            </a:lvl1pPr>
          </a:lstStyle>
          <a:p>
            <a:pPr lvl="0">
              <a:lnSpc>
                <a:spcPct val="80000"/>
              </a:lnSpc>
            </a:pPr>
            <a:r>
              <a:rPr lang="en-GB"/>
              <a:t>Click to edit Master title style</a:t>
            </a:r>
            <a:endParaRPr lang="ru-RU" dirty="0"/>
          </a:p>
        </p:txBody>
      </p:sp>
      <p:sp>
        <p:nvSpPr>
          <p:cNvPr id="11" name="Текст 3">
            <a:extLst>
              <a:ext uri="{FF2B5EF4-FFF2-40B4-BE49-F238E27FC236}">
                <a16:creationId xmlns:a16="http://schemas.microsoft.com/office/drawing/2014/main" id="{7E978B7B-785C-5ACD-3073-D173B5BB92D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2884" y="12836939"/>
            <a:ext cx="7920000" cy="492443"/>
          </a:xfrm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ru-RU" sz="3200" dirty="0">
                <a:latin typeface="YS Text Regular" pitchFamily="2" charset="-52"/>
              </a:defRPr>
            </a:lvl1pPr>
          </a:lstStyle>
          <a:p>
            <a:pPr marL="457177" lvl="0" indent="-457177">
              <a:buClr>
                <a:schemeClr val="accent2"/>
              </a:buClr>
              <a:buSzPct val="90000"/>
              <a:buFontTx/>
              <a:buBlip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</a:buBlip>
            </a:pPr>
            <a:r>
              <a:rPr lang="ru-RU" dirty="0"/>
              <a:t>Образец текста</a:t>
            </a:r>
          </a:p>
        </p:txBody>
      </p:sp>
      <p:pic>
        <p:nvPicPr>
          <p:cNvPr id="6" name="Graphic 4">
            <a:extLst>
              <a:ext uri="{FF2B5EF4-FFF2-40B4-BE49-F238E27FC236}">
                <a16:creationId xmlns:a16="http://schemas.microsoft.com/office/drawing/2014/main" id="{EEE09784-B7A0-AE49-810A-682014E3FA6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6200000">
            <a:off x="21832853" y="6355613"/>
            <a:ext cx="4094345" cy="100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39104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Титульный слай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79D0F6-209E-4250-8240-2B8427B6FA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365" y="399221"/>
            <a:ext cx="12104168" cy="2846036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>
              <a:defRPr lang="ru-RU" sz="11500" dirty="0"/>
            </a:lvl1pPr>
          </a:lstStyle>
          <a:p>
            <a:pPr lvl="0">
              <a:lnSpc>
                <a:spcPct val="80000"/>
              </a:lnSpc>
            </a:pPr>
            <a:r>
              <a:rPr lang="en-GB"/>
              <a:t>Click to edit Master title style</a:t>
            </a:r>
            <a:endParaRPr lang="ru-RU" dirty="0"/>
          </a:p>
        </p:txBody>
      </p:sp>
      <p:sp>
        <p:nvSpPr>
          <p:cNvPr id="11" name="Текст 3">
            <a:extLst>
              <a:ext uri="{FF2B5EF4-FFF2-40B4-BE49-F238E27FC236}">
                <a16:creationId xmlns:a16="http://schemas.microsoft.com/office/drawing/2014/main" id="{7E978B7B-785C-5ACD-3073-D173B5BB92D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2884" y="12836939"/>
            <a:ext cx="7920000" cy="492443"/>
          </a:xfrm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ru-RU" sz="3200" dirty="0">
                <a:latin typeface="YS Text Regular" pitchFamily="2" charset="-52"/>
              </a:defRPr>
            </a:lvl1pPr>
          </a:lstStyle>
          <a:p>
            <a:pPr marL="457177" lvl="0" indent="-457177">
              <a:buClr>
                <a:schemeClr val="accent2"/>
              </a:buClr>
              <a:buSzPct val="9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ru-RU" dirty="0"/>
              <a:t>Образец текста</a:t>
            </a:r>
          </a:p>
        </p:txBody>
      </p:sp>
      <p:pic>
        <p:nvPicPr>
          <p:cNvPr id="8" name="Image 0" descr="preencoded.png">
            <a:extLst>
              <a:ext uri="{FF2B5EF4-FFF2-40B4-BE49-F238E27FC236}">
                <a16:creationId xmlns:a16="http://schemas.microsoft.com/office/drawing/2014/main" id="{1051292D-19F8-5440-AFD1-3FFF43B0E7A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r="5410"/>
          <a:stretch/>
        </p:blipFill>
        <p:spPr>
          <a:xfrm>
            <a:off x="12391533" y="2692800"/>
            <a:ext cx="11990880" cy="11023200"/>
          </a:xfrm>
          <a:prstGeom prst="rect">
            <a:avLst/>
          </a:prstGeom>
        </p:spPr>
      </p:pic>
      <p:pic>
        <p:nvPicPr>
          <p:cNvPr id="6" name="Graphic 4">
            <a:extLst>
              <a:ext uri="{FF2B5EF4-FFF2-40B4-BE49-F238E27FC236}">
                <a16:creationId xmlns:a16="http://schemas.microsoft.com/office/drawing/2014/main" id="{33F6815B-AD28-9B41-8FBF-ACB7E396264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6200000">
            <a:off x="21832853" y="6355613"/>
            <a:ext cx="4094345" cy="100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22641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бщий слайд с заголовко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4F43449A-6B45-4766-9B1E-C2CC883239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2903787" y="12869153"/>
            <a:ext cx="1092860" cy="730250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2400" b="0" i="0">
                <a:solidFill>
                  <a:schemeClr val="tx1"/>
                </a:solidFill>
                <a:latin typeface="YS Text Regular" pitchFamily="2" charset="0"/>
              </a:defRPr>
            </a:lvl1pPr>
          </a:lstStyle>
          <a:p>
            <a:fld id="{C65B56BC-D08A-1A45-9B97-6036A73AF153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7F00E5F5-1B6E-43B5-8023-7E37D3DC4B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545" y="382242"/>
            <a:ext cx="23640387" cy="115108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pPr marL="0" lvl="0"/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275494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Общий слайд с заголовко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1312DB2C-BE87-43BE-B918-63501E64F0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545" y="382242"/>
            <a:ext cx="23640387" cy="115108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pPr marL="0" lvl="0"/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8" name="Текст 3">
            <a:extLst>
              <a:ext uri="{FF2B5EF4-FFF2-40B4-BE49-F238E27FC236}">
                <a16:creationId xmlns:a16="http://schemas.microsoft.com/office/drawing/2014/main" id="{DA799D42-8FE1-469A-AD4C-34B67F7E920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60609" y="1705095"/>
            <a:ext cx="23639215" cy="609398"/>
          </a:xfrm>
        </p:spPr>
        <p:txBody>
          <a:bodyPr vert="horz" wrap="square" lIns="0" tIns="0" rIns="0" bIns="0" rtlCol="0" anchor="t" anchorCtr="0">
            <a:spAutoFit/>
          </a:bodyPr>
          <a:lstStyle>
            <a:lvl1pPr marL="0" indent="0">
              <a:lnSpc>
                <a:spcPct val="90000"/>
              </a:lnSpc>
              <a:buNone/>
              <a:defRPr lang="ru-RU" sz="4400" spc="100" baseline="0" dirty="0">
                <a:solidFill>
                  <a:schemeClr val="tx1"/>
                </a:solidFill>
                <a:latin typeface="YS Text Regular" pitchFamily="2" charset="-52"/>
              </a:defRPr>
            </a:lvl1pPr>
          </a:lstStyle>
          <a:p>
            <a:pPr marL="457177" lvl="0" indent="-457177"/>
            <a:r>
              <a:rPr lang="ru-RU" dirty="0"/>
              <a:t>Подзаголовок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BE66A240-E6BC-447D-B62B-C2915E9C82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2683" y="3978274"/>
            <a:ext cx="23603963" cy="253402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ru-RU" sz="3200" dirty="0">
                <a:latin typeface="YS Text Regular" pitchFamily="2" charset="-52"/>
              </a:defRPr>
            </a:lvl1pPr>
            <a:lvl2pPr>
              <a:defRPr lang="ru-RU" dirty="0"/>
            </a:lvl2pPr>
            <a:lvl3pPr>
              <a:defRPr lang="ru-RU" dirty="0"/>
            </a:lvl3pPr>
            <a:lvl4pPr>
              <a:defRPr lang="ru-RU" dirty="0"/>
            </a:lvl4pPr>
            <a:lvl5pPr>
              <a:defRPr lang="en-US" dirty="0"/>
            </a:lvl5pPr>
          </a:lstStyle>
          <a:p>
            <a:pPr marL="457200" lvl="0" indent="-457200">
              <a:buClr>
                <a:srgbClr val="00DA72"/>
              </a:buClr>
              <a:buSzPct val="90000"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GB"/>
              <a:t>Click to edit Master text styles</a:t>
            </a:r>
          </a:p>
          <a:p>
            <a:pPr marL="457200" lvl="1" indent="-457200">
              <a:buClr>
                <a:srgbClr val="00DA72"/>
              </a:buClr>
              <a:buSzPct val="90000"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GB"/>
              <a:t>Second level</a:t>
            </a:r>
          </a:p>
          <a:p>
            <a:pPr marL="457200" lvl="2" indent="-457200">
              <a:buClr>
                <a:srgbClr val="00DA72"/>
              </a:buClr>
              <a:buSzPct val="90000"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GB"/>
              <a:t>Third level</a:t>
            </a:r>
          </a:p>
          <a:p>
            <a:pPr marL="457200" lvl="3" indent="-457200">
              <a:buClr>
                <a:srgbClr val="00DA72"/>
              </a:buClr>
              <a:buSzPct val="90000"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GB"/>
              <a:t>Fourth level</a:t>
            </a:r>
          </a:p>
          <a:p>
            <a:pPr marL="457200" lvl="4" indent="-457200">
              <a:buClr>
                <a:srgbClr val="00DA72"/>
              </a:buClr>
              <a:buSzPct val="90000"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GB"/>
              <a:t>Fifth level</a:t>
            </a:r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149E307F-1321-4425-9EDE-E25CD41F32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2903787" y="12869153"/>
            <a:ext cx="1092860" cy="730250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2400" b="0" i="0">
                <a:solidFill>
                  <a:schemeClr val="tx1"/>
                </a:solidFill>
                <a:latin typeface="YS Text Regular" pitchFamily="2" charset="0"/>
              </a:defRPr>
            </a:lvl1pPr>
          </a:lstStyle>
          <a:p>
            <a:fld id="{C65B56BC-D08A-1A45-9B97-6036A73AF153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3139840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 коло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5EFF46-4238-4198-95AF-FCD881E09CC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92683" y="2862592"/>
            <a:ext cx="10950507" cy="609398"/>
          </a:xfrm>
        </p:spPr>
        <p:txBody>
          <a:bodyPr wrap="square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4400" spc="100" baseline="0">
                <a:latin typeface="+mj-lt"/>
              </a:defRPr>
            </a:lvl1pPr>
          </a:lstStyle>
          <a:p>
            <a:pPr lvl="0"/>
            <a:r>
              <a:rPr lang="ru-RU" dirty="0"/>
              <a:t>Заголовок </a:t>
            </a:r>
            <a:r>
              <a:rPr lang="en-US" dirty="0"/>
              <a:t>H</a:t>
            </a:r>
            <a:r>
              <a:rPr lang="ru-RU" dirty="0"/>
              <a:t>2</a:t>
            </a:r>
            <a:endParaRPr lang="en-US" dirty="0"/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A90F0F8E-3245-4086-981A-66537873DEB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92683" y="3928838"/>
            <a:ext cx="10950507" cy="492443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200">
                <a:latin typeface="YS Text Regular" pitchFamily="2" charset="-52"/>
              </a:defRPr>
            </a:lvl1pPr>
          </a:lstStyle>
          <a:p>
            <a:pPr lvl="0"/>
            <a:r>
              <a:rPr lang="ru-RU" dirty="0"/>
              <a:t>Образец текста</a:t>
            </a:r>
            <a:endParaRPr lang="en-US" dirty="0"/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A96B916D-0927-4B91-A54E-7C2869FAD4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545" y="382242"/>
            <a:ext cx="23640387" cy="115108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pPr marL="0" lvl="0"/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2FBBC17E-E20A-40E3-8CE7-57515932A01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168346" y="2862592"/>
            <a:ext cx="10950507" cy="609398"/>
          </a:xfrm>
        </p:spPr>
        <p:txBody>
          <a:bodyPr wrap="square">
            <a:sp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4400" spc="100" baseline="0">
                <a:latin typeface="+mj-lt"/>
              </a:defRPr>
            </a:lvl1pPr>
          </a:lstStyle>
          <a:p>
            <a:pPr lvl="0"/>
            <a:r>
              <a:rPr lang="ru-RU" dirty="0"/>
              <a:t>Заголовок </a:t>
            </a:r>
            <a:r>
              <a:rPr lang="en-US" dirty="0"/>
              <a:t>H</a:t>
            </a:r>
            <a:r>
              <a:rPr lang="ru-RU" dirty="0"/>
              <a:t>2</a:t>
            </a:r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F6385EB2-1440-40CC-8B04-4E370C48E05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168346" y="3928838"/>
            <a:ext cx="10950507" cy="492443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200">
                <a:latin typeface="YS Text Regular" pitchFamily="2" charset="-52"/>
              </a:defRPr>
            </a:lvl1pPr>
          </a:lstStyle>
          <a:p>
            <a:pPr lvl="0"/>
            <a:r>
              <a:rPr lang="ru-RU" dirty="0"/>
              <a:t>Образец текста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638A0D0-05E5-4551-8E27-0B3A177D01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2903787" y="12869153"/>
            <a:ext cx="1092860" cy="730250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2400" b="0" i="0">
                <a:solidFill>
                  <a:schemeClr val="tx1"/>
                </a:solidFill>
                <a:latin typeface="YS Text Regular" pitchFamily="2" charset="0"/>
              </a:defRPr>
            </a:lvl1pPr>
          </a:lstStyle>
          <a:p>
            <a:fld id="{C65B56BC-D08A-1A45-9B97-6036A73AF153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4019282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12545" y="382242"/>
            <a:ext cx="23640387" cy="115108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pPr marL="0" lvl="0"/>
            <a:r>
              <a:rPr lang="ru-RU" dirty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2683" y="2897188"/>
            <a:ext cx="23603963" cy="972185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903787" y="12869153"/>
            <a:ext cx="109286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 b="0" i="0">
                <a:solidFill>
                  <a:schemeClr val="tx1"/>
                </a:solidFill>
                <a:latin typeface="YS Text Regular" pitchFamily="2" charset="0"/>
              </a:defRPr>
            </a:lvl1pPr>
          </a:lstStyle>
          <a:p>
            <a:fld id="{C65B56BC-D08A-1A45-9B97-6036A73AF153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731842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2" r:id="rId1"/>
    <p:sldLayoutId id="2147483753" r:id="rId2"/>
    <p:sldLayoutId id="2147483763" r:id="rId3"/>
    <p:sldLayoutId id="2147483773" r:id="rId4"/>
    <p:sldLayoutId id="2147483781" r:id="rId5"/>
    <p:sldLayoutId id="2147483782" r:id="rId6"/>
    <p:sldLayoutId id="2147483731" r:id="rId7"/>
    <p:sldLayoutId id="2147483754" r:id="rId8"/>
    <p:sldLayoutId id="2147483734" r:id="rId9"/>
    <p:sldLayoutId id="2147483733" r:id="rId10"/>
    <p:sldLayoutId id="2147483764" r:id="rId11"/>
    <p:sldLayoutId id="2147483765" r:id="rId12"/>
    <p:sldLayoutId id="2147483771" r:id="rId13"/>
    <p:sldLayoutId id="2147483779" r:id="rId14"/>
    <p:sldLayoutId id="2147483783" r:id="rId15"/>
    <p:sldLayoutId id="2147483770" r:id="rId16"/>
    <p:sldLayoutId id="2147483769" r:id="rId17"/>
    <p:sldLayoutId id="2147483780" r:id="rId18"/>
    <p:sldLayoutId id="2147483772" r:id="rId19"/>
    <p:sldLayoutId id="2147483756" r:id="rId20"/>
    <p:sldLayoutId id="2147483757" r:id="rId21"/>
    <p:sldLayoutId id="2147483759" r:id="rId22"/>
    <p:sldLayoutId id="2147483767" r:id="rId23"/>
    <p:sldLayoutId id="2147483758" r:id="rId24"/>
    <p:sldLayoutId id="2147483760" r:id="rId25"/>
    <p:sldLayoutId id="2147483777" r:id="rId26"/>
    <p:sldLayoutId id="2147483778" r:id="rId27"/>
    <p:sldLayoutId id="2147483774" r:id="rId28"/>
    <p:sldLayoutId id="2147483775" r:id="rId29"/>
    <p:sldLayoutId id="2147483776" r:id="rId30"/>
    <p:sldLayoutId id="2147483736" r:id="rId31"/>
    <p:sldLayoutId id="2147483755" r:id="rId32"/>
    <p:sldLayoutId id="2147483737" r:id="rId33"/>
    <p:sldLayoutId id="2147483739" r:id="rId34"/>
    <p:sldLayoutId id="2147483741" r:id="rId35"/>
    <p:sldLayoutId id="2147483742" r:id="rId36"/>
    <p:sldLayoutId id="2147483745" r:id="rId37"/>
    <p:sldLayoutId id="2147483761" r:id="rId38"/>
    <p:sldLayoutId id="2147483750" r:id="rId39"/>
    <p:sldLayoutId id="2147483762" r:id="rId40"/>
    <p:sldLayoutId id="2147483768" r:id="rId41"/>
  </p:sldLayoutIdLst>
  <p:txStyles>
    <p:titleStyle>
      <a:lvl1pPr algn="l" defTabSz="1828709" rtl="0" eaLnBrk="1" latinLnBrk="0" hangingPunct="1">
        <a:lnSpc>
          <a:spcPct val="85000"/>
        </a:lnSpc>
        <a:spcBef>
          <a:spcPct val="0"/>
        </a:spcBef>
        <a:buNone/>
        <a:defRPr lang="en-US" sz="8800" b="0" i="0" kern="1200" cap="none" spc="150" baseline="0" dirty="0">
          <a:solidFill>
            <a:schemeClr val="tx1"/>
          </a:solidFill>
          <a:latin typeface="YS Text Medium" pitchFamily="2" charset="-52"/>
          <a:ea typeface="+mj-ea"/>
          <a:cs typeface="YS TextDisplay Wide Medium Wide" pitchFamily="2" charset="-52"/>
        </a:defRPr>
      </a:lvl1pPr>
    </p:titleStyle>
    <p:bodyStyle>
      <a:lvl1pPr marL="0" indent="0" algn="l" defTabSz="1828709" rtl="0" eaLnBrk="1" latinLnBrk="0" hangingPunct="1">
        <a:lnSpc>
          <a:spcPct val="100000"/>
        </a:lnSpc>
        <a:spcBef>
          <a:spcPts val="0"/>
        </a:spcBef>
        <a:spcAft>
          <a:spcPts val="800"/>
        </a:spcAft>
        <a:buFont typeface="Arial" panose="020B0604020202020204" pitchFamily="34" charset="0"/>
        <a:buNone/>
        <a:defRPr sz="4400" b="0" i="0" kern="1200">
          <a:solidFill>
            <a:schemeClr val="tx1"/>
          </a:solidFill>
          <a:latin typeface="YS Text Medium" pitchFamily="2" charset="0"/>
          <a:ea typeface="+mn-ea"/>
          <a:cs typeface="+mn-cs"/>
        </a:defRPr>
      </a:lvl1pPr>
      <a:lvl2pPr marL="0" indent="0" algn="l" defTabSz="1828709" rtl="0" eaLnBrk="1" latinLnBrk="0" hangingPunct="1">
        <a:lnSpc>
          <a:spcPct val="100000"/>
        </a:lnSpc>
        <a:spcBef>
          <a:spcPts val="0"/>
        </a:spcBef>
        <a:spcAft>
          <a:spcPts val="800"/>
        </a:spcAft>
        <a:buFont typeface="Arial" panose="020B0604020202020204" pitchFamily="34" charset="0"/>
        <a:buNone/>
        <a:defRPr sz="3200" b="0" i="0" kern="1200">
          <a:solidFill>
            <a:schemeClr val="tx1"/>
          </a:solidFill>
          <a:latin typeface="YS Text Bold" pitchFamily="2" charset="-52"/>
          <a:ea typeface="+mn-ea"/>
          <a:cs typeface="+mn-cs"/>
        </a:defRPr>
      </a:lvl2pPr>
      <a:lvl3pPr marL="0" indent="0" algn="l" defTabSz="1828709" rtl="0" eaLnBrk="1" latinLnBrk="0" hangingPunct="1">
        <a:lnSpc>
          <a:spcPct val="100000"/>
        </a:lnSpc>
        <a:spcBef>
          <a:spcPts val="0"/>
        </a:spcBef>
        <a:spcAft>
          <a:spcPts val="800"/>
        </a:spcAft>
        <a:buFont typeface="Arial" panose="020B0604020202020204" pitchFamily="34" charset="0"/>
        <a:buNone/>
        <a:defRPr sz="3200" b="0" i="0" kern="1200">
          <a:solidFill>
            <a:schemeClr val="tx1"/>
          </a:solidFill>
          <a:latin typeface="YS Text Regular" pitchFamily="2" charset="-52"/>
          <a:ea typeface="+mn-ea"/>
          <a:cs typeface="+mn-cs"/>
        </a:defRPr>
      </a:lvl3pPr>
      <a:lvl4pPr marL="0" indent="0" algn="l" defTabSz="1828709" rtl="0" eaLnBrk="1" latinLnBrk="0" hangingPunct="1">
        <a:lnSpc>
          <a:spcPct val="100000"/>
        </a:lnSpc>
        <a:spcBef>
          <a:spcPts val="0"/>
        </a:spcBef>
        <a:spcAft>
          <a:spcPts val="800"/>
        </a:spcAft>
        <a:buFont typeface="Arial" panose="020B0604020202020204" pitchFamily="34" charset="0"/>
        <a:buNone/>
        <a:defRPr sz="2400" b="0" i="0" kern="1200">
          <a:solidFill>
            <a:schemeClr val="tx1"/>
          </a:solidFill>
          <a:latin typeface="YS Text Regular" pitchFamily="2" charset="-52"/>
          <a:ea typeface="+mn-ea"/>
          <a:cs typeface="+mn-cs"/>
        </a:defRPr>
      </a:lvl4pPr>
      <a:lvl5pPr marL="0" indent="0" algn="l" defTabSz="1828709" rtl="0" eaLnBrk="1" latinLnBrk="0" hangingPunct="1">
        <a:lnSpc>
          <a:spcPct val="100000"/>
        </a:lnSpc>
        <a:spcBef>
          <a:spcPts val="0"/>
        </a:spcBef>
        <a:spcAft>
          <a:spcPts val="800"/>
        </a:spcAft>
        <a:buFont typeface="Arial" panose="020B0604020202020204" pitchFamily="34" charset="0"/>
        <a:buNone/>
        <a:defRPr sz="1800" b="0" i="0" kern="1200">
          <a:solidFill>
            <a:schemeClr val="tx1"/>
          </a:solidFill>
          <a:latin typeface="YS Text Regular" pitchFamily="2" charset="-52"/>
          <a:ea typeface="+mn-ea"/>
          <a:cs typeface="+mn-cs"/>
        </a:defRPr>
      </a:lvl5pPr>
      <a:lvl6pPr marL="5028949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303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7657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011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354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709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063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417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771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126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480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4834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918" userDrawn="1">
          <p15:clr>
            <a:srgbClr val="F26B43"/>
          </p15:clr>
        </p15:guide>
        <p15:guide id="4" orient="horz" pos="1372" userDrawn="1">
          <p15:clr>
            <a:srgbClr val="F26B43"/>
          </p15:clr>
        </p15:guide>
        <p15:guide id="5" orient="horz" pos="8402" userDrawn="1">
          <p15:clr>
            <a:srgbClr val="F26B43"/>
          </p15:clr>
        </p15:guide>
        <p15:guide id="7" pos="3960" userDrawn="1">
          <p15:clr>
            <a:srgbClr val="F26B43"/>
          </p15:clr>
        </p15:guide>
        <p15:guide id="11" pos="7680" userDrawn="1">
          <p15:clr>
            <a:srgbClr val="F26B43"/>
          </p15:clr>
        </p15:guide>
        <p15:guide id="14" pos="11399" userDrawn="1">
          <p15:clr>
            <a:srgbClr val="F26B43"/>
          </p15:clr>
        </p15:guide>
        <p15:guide id="17" orient="horz" pos="2506" userDrawn="1">
          <p15:clr>
            <a:srgbClr val="F26B43"/>
          </p15:clr>
        </p15:guide>
        <p15:guide id="18" pos="241" userDrawn="1">
          <p15:clr>
            <a:srgbClr val="F26B43"/>
          </p15:clr>
        </p15:guide>
        <p15:guide id="19" pos="15118" userDrawn="1">
          <p15:clr>
            <a:srgbClr val="F26B43"/>
          </p15:clr>
        </p15:guide>
        <p15:guide id="20" orient="horz" pos="7495" userDrawn="1">
          <p15:clr>
            <a:srgbClr val="F26B43"/>
          </p15:clr>
        </p15:guide>
        <p15:guide id="21" orient="horz" pos="238" userDrawn="1">
          <p15:clr>
            <a:srgbClr val="F26B43"/>
          </p15:clr>
        </p15:guide>
        <p15:guide id="22" orient="horz" pos="1825" userDrawn="1">
          <p15:clr>
            <a:srgbClr val="F26B43"/>
          </p15:clr>
        </p15:guide>
        <p15:guide id="23" orient="horz" pos="794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98B9C3-9981-4162-B443-2AA6F1E93F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5424530"/>
            <a:ext cx="12086492" cy="4282711"/>
          </a:xfrm>
          <a:noFill/>
        </p:spPr>
        <p:txBody>
          <a:bodyPr wrap="square">
            <a:spAutoFit/>
          </a:bodyPr>
          <a:lstStyle/>
          <a:p>
            <a:r>
              <a:rPr lang="ru-RU" dirty="0"/>
              <a:t>Основы архитектуры приложений на </a:t>
            </a:r>
            <a:r>
              <a:rPr lang="en-GB" dirty="0"/>
              <a:t>Go</a:t>
            </a:r>
            <a:endParaRPr lang="ru-RU" dirty="0">
              <a:solidFill>
                <a:schemeClr val="tx1"/>
              </a:solidFill>
              <a:latin typeface="YS Text Medium" pitchFamily="2" charset="-52"/>
              <a:cs typeface="YS TextDisplay Wide Medium Wide" pitchFamily="2" charset="0"/>
            </a:endParaRPr>
          </a:p>
        </p:txBody>
      </p:sp>
      <p:sp>
        <p:nvSpPr>
          <p:cNvPr id="13" name="Текст 2">
            <a:extLst>
              <a:ext uri="{FF2B5EF4-FFF2-40B4-BE49-F238E27FC236}">
                <a16:creationId xmlns:a16="http://schemas.microsoft.com/office/drawing/2014/main" id="{AEFBC063-51AD-40DC-9E55-AC5B4C5EB40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60610" y="12719983"/>
            <a:ext cx="13097482" cy="609398"/>
          </a:xfrm>
        </p:spPr>
        <p:txBody>
          <a:bodyPr wrap="square">
            <a:spAutoFit/>
          </a:bodyPr>
          <a:lstStyle/>
          <a:p>
            <a:pPr>
              <a:buNone/>
            </a:pPr>
            <a:endParaRPr lang="ru-RU" sz="4400" dirty="0">
              <a:latin typeface="YS Text Regular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15617150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87D65E01-1753-124D-B2BB-B45C0B1D22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Организация кода в </a:t>
            </a:r>
            <a:r>
              <a:rPr lang="en-GB" b="1" dirty="0"/>
              <a:t>Go</a:t>
            </a:r>
            <a:r>
              <a:rPr lang="ru-RU" b="1" dirty="0"/>
              <a:t>: </a:t>
            </a:r>
            <a:r>
              <a:rPr lang="ru-RU" dirty="0"/>
              <a:t>Пакеты (</a:t>
            </a:r>
            <a:r>
              <a:rPr lang="en-GB" dirty="0"/>
              <a:t>Packages)</a:t>
            </a:r>
            <a:endParaRPr lang="en-GB" b="1" dirty="0"/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28EA86ED-1B33-45B7-8594-604C63403D7A}"/>
              </a:ext>
            </a:extLst>
          </p:cNvPr>
          <p:cNvSpPr txBox="1">
            <a:spLocks/>
          </p:cNvSpPr>
          <p:nvPr/>
        </p:nvSpPr>
        <p:spPr>
          <a:xfrm>
            <a:off x="388400" y="2491283"/>
            <a:ext cx="22248812" cy="4206280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457200" lvl="0" indent="-457200" defTabSz="1828709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DA72"/>
              </a:buClr>
              <a:buSzPct val="9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3200" b="0" i="0">
                <a:latin typeface="YS Text Regular" pitchFamily="2" charset="-52"/>
              </a:defRPr>
            </a:lvl1pPr>
            <a:lvl2pPr marL="0" indent="0" defTabSz="1828709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3200" b="0" i="0">
                <a:latin typeface="YS Text Bold" pitchFamily="2" charset="-52"/>
              </a:defRPr>
            </a:lvl2pPr>
            <a:lvl3pPr marL="0" indent="0" defTabSz="1828709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3200" b="0" i="0">
                <a:latin typeface="YS Text Regular" pitchFamily="2" charset="-52"/>
              </a:defRPr>
            </a:lvl3pPr>
            <a:lvl4pPr marL="0" indent="0" defTabSz="1828709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2400" b="0" i="0">
                <a:latin typeface="YS Text Regular" pitchFamily="2" charset="-52"/>
              </a:defRPr>
            </a:lvl4pPr>
            <a:lvl5pPr marL="0" indent="0" defTabSz="1828709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b="0" i="0">
                <a:latin typeface="YS Text Regular" pitchFamily="2" charset="-52"/>
              </a:defRPr>
            </a:lvl5pPr>
            <a:lvl6pPr marL="5028949" indent="-457177" defTabSz="18287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/>
            </a:lvl6pPr>
            <a:lvl7pPr marL="5943303" indent="-457177" defTabSz="18287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/>
            </a:lvl7pPr>
            <a:lvl8pPr marL="6857657" indent="-457177" defTabSz="18287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/>
            </a:lvl8pPr>
            <a:lvl9pPr marL="7772011" indent="-457177" defTabSz="18287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/>
            </a:lvl9pPr>
          </a:lstStyle>
          <a:p>
            <a:pPr>
              <a:spcAft>
                <a:spcPts val="2000"/>
              </a:spcAft>
            </a:pPr>
            <a:r>
              <a:rPr lang="ru-RU" sz="4800" dirty="0"/>
              <a:t>В </a:t>
            </a:r>
            <a:r>
              <a:rPr lang="en-GB" sz="4800" dirty="0"/>
              <a:t>Go </a:t>
            </a:r>
            <a:r>
              <a:rPr lang="ru-RU" sz="4800" dirty="0"/>
              <a:t>код организован в пакеты. Пакет — это коллекция связанных между собой исходных файлов, которые предоставляют определенную функциональность. Каждый файл начинается с объявления пакета</a:t>
            </a:r>
          </a:p>
          <a:p>
            <a:pPr>
              <a:spcAft>
                <a:spcPts val="2000"/>
              </a:spcAft>
            </a:pPr>
            <a:endParaRPr lang="ru-RU" sz="4800" dirty="0"/>
          </a:p>
          <a:p>
            <a:pPr marL="0" indent="0">
              <a:spcAft>
                <a:spcPts val="2000"/>
              </a:spcAft>
              <a:buNone/>
            </a:pPr>
            <a:endParaRPr lang="ru-RU" sz="4800" dirty="0"/>
          </a:p>
        </p:txBody>
      </p: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076861DB-5783-4845-BE80-76385BBE99BC}"/>
              </a:ext>
            </a:extLst>
          </p:cNvPr>
          <p:cNvGrpSpPr/>
          <p:nvPr/>
        </p:nvGrpSpPr>
        <p:grpSpPr>
          <a:xfrm>
            <a:off x="15627350" y="11597378"/>
            <a:ext cx="7930174" cy="210134"/>
            <a:chOff x="15627350" y="11597378"/>
            <a:chExt cx="7930174" cy="210134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CC163BE-51FB-4C5F-8F2D-B2BC3E7B5B7E}"/>
                </a:ext>
              </a:extLst>
            </p:cNvPr>
            <p:cNvSpPr/>
            <p:nvPr/>
          </p:nvSpPr>
          <p:spPr>
            <a:xfrm>
              <a:off x="15627350" y="11702423"/>
              <a:ext cx="7930174" cy="44"/>
            </a:xfrm>
            <a:custGeom>
              <a:avLst/>
              <a:gdLst>
                <a:gd name="connsiteX0" fmla="*/ 0 w 7930174"/>
                <a:gd name="connsiteY0" fmla="*/ 0 h 44"/>
                <a:gd name="connsiteX1" fmla="*/ 7930175 w 7930174"/>
                <a:gd name="connsiteY1" fmla="*/ 0 h 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0174" h="44">
                  <a:moveTo>
                    <a:pt x="0" y="0"/>
                  </a:moveTo>
                  <a:lnTo>
                    <a:pt x="7930175" y="0"/>
                  </a:lnTo>
                </a:path>
              </a:pathLst>
            </a:custGeom>
            <a:ln w="11671" cap="flat">
              <a:solidFill>
                <a:srgbClr val="00DA7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3E11058-927A-4690-A0DB-1299382BDA93}"/>
                </a:ext>
              </a:extLst>
            </p:cNvPr>
            <p:cNvSpPr/>
            <p:nvPr/>
          </p:nvSpPr>
          <p:spPr>
            <a:xfrm>
              <a:off x="22308562" y="11597378"/>
              <a:ext cx="645152" cy="210134"/>
            </a:xfrm>
            <a:custGeom>
              <a:avLst/>
              <a:gdLst>
                <a:gd name="connsiteX0" fmla="*/ 0 w 645152"/>
                <a:gd name="connsiteY0" fmla="*/ 210134 h 210134"/>
                <a:gd name="connsiteX1" fmla="*/ 645152 w 645152"/>
                <a:gd name="connsiteY1" fmla="*/ 210134 h 210134"/>
                <a:gd name="connsiteX2" fmla="*/ 645152 w 645152"/>
                <a:gd name="connsiteY2" fmla="*/ 0 h 210134"/>
                <a:gd name="connsiteX3" fmla="*/ 0 w 645152"/>
                <a:gd name="connsiteY3" fmla="*/ 0 h 210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5152" h="210134">
                  <a:moveTo>
                    <a:pt x="0" y="210134"/>
                  </a:moveTo>
                  <a:lnTo>
                    <a:pt x="645152" y="210134"/>
                  </a:lnTo>
                  <a:lnTo>
                    <a:pt x="64515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DA72"/>
            </a:solidFill>
            <a:ln w="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F7222F5E-B938-496A-A312-93E4FE019E53}"/>
                </a:ext>
              </a:extLst>
            </p:cNvPr>
            <p:cNvSpPr/>
            <p:nvPr/>
          </p:nvSpPr>
          <p:spPr>
            <a:xfrm>
              <a:off x="21873803" y="11597378"/>
              <a:ext cx="222813" cy="210134"/>
            </a:xfrm>
            <a:custGeom>
              <a:avLst/>
              <a:gdLst>
                <a:gd name="connsiteX0" fmla="*/ 0 w 222813"/>
                <a:gd name="connsiteY0" fmla="*/ 210134 h 210134"/>
                <a:gd name="connsiteX1" fmla="*/ 222814 w 222813"/>
                <a:gd name="connsiteY1" fmla="*/ 210134 h 210134"/>
                <a:gd name="connsiteX2" fmla="*/ 222814 w 222813"/>
                <a:gd name="connsiteY2" fmla="*/ 0 h 210134"/>
                <a:gd name="connsiteX3" fmla="*/ 0 w 222813"/>
                <a:gd name="connsiteY3" fmla="*/ 0 h 210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813" h="210134">
                  <a:moveTo>
                    <a:pt x="0" y="210134"/>
                  </a:moveTo>
                  <a:lnTo>
                    <a:pt x="222814" y="210134"/>
                  </a:lnTo>
                  <a:lnTo>
                    <a:pt x="22281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DA72"/>
            </a:solidFill>
            <a:ln w="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3275A96-B8E0-4143-BA34-A4CF04924C30}"/>
                </a:ext>
              </a:extLst>
            </p:cNvPr>
            <p:cNvSpPr/>
            <p:nvPr/>
          </p:nvSpPr>
          <p:spPr>
            <a:xfrm>
              <a:off x="21429462" y="11597378"/>
              <a:ext cx="222813" cy="210134"/>
            </a:xfrm>
            <a:custGeom>
              <a:avLst/>
              <a:gdLst>
                <a:gd name="connsiteX0" fmla="*/ 0 w 222813"/>
                <a:gd name="connsiteY0" fmla="*/ 210134 h 210134"/>
                <a:gd name="connsiteX1" fmla="*/ 222814 w 222813"/>
                <a:gd name="connsiteY1" fmla="*/ 210134 h 210134"/>
                <a:gd name="connsiteX2" fmla="*/ 222814 w 222813"/>
                <a:gd name="connsiteY2" fmla="*/ 0 h 210134"/>
                <a:gd name="connsiteX3" fmla="*/ 0 w 222813"/>
                <a:gd name="connsiteY3" fmla="*/ 0 h 210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813" h="210134">
                  <a:moveTo>
                    <a:pt x="0" y="210134"/>
                  </a:moveTo>
                  <a:lnTo>
                    <a:pt x="222814" y="210134"/>
                  </a:lnTo>
                  <a:lnTo>
                    <a:pt x="22281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DA72"/>
            </a:solidFill>
            <a:ln w="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33994CFC-C62F-409F-88BA-BBEA3FE2E0C0}"/>
                </a:ext>
              </a:extLst>
            </p:cNvPr>
            <p:cNvSpPr/>
            <p:nvPr/>
          </p:nvSpPr>
          <p:spPr>
            <a:xfrm>
              <a:off x="17031128" y="11598834"/>
              <a:ext cx="904428" cy="207223"/>
            </a:xfrm>
            <a:custGeom>
              <a:avLst/>
              <a:gdLst>
                <a:gd name="connsiteX0" fmla="*/ 0 w 904428"/>
                <a:gd name="connsiteY0" fmla="*/ 103603 h 207223"/>
                <a:gd name="connsiteX1" fmla="*/ 0 w 904428"/>
                <a:gd name="connsiteY1" fmla="*/ 103603 h 207223"/>
                <a:gd name="connsiteX2" fmla="*/ 103578 w 904428"/>
                <a:gd name="connsiteY2" fmla="*/ 207223 h 207223"/>
                <a:gd name="connsiteX3" fmla="*/ 800856 w 904428"/>
                <a:gd name="connsiteY3" fmla="*/ 207223 h 207223"/>
                <a:gd name="connsiteX4" fmla="*/ 904429 w 904428"/>
                <a:gd name="connsiteY4" fmla="*/ 103603 h 207223"/>
                <a:gd name="connsiteX5" fmla="*/ 800856 w 904428"/>
                <a:gd name="connsiteY5" fmla="*/ 0 h 207223"/>
                <a:gd name="connsiteX6" fmla="*/ 103578 w 904428"/>
                <a:gd name="connsiteY6" fmla="*/ 0 h 207223"/>
                <a:gd name="connsiteX7" fmla="*/ 0 w 904428"/>
                <a:gd name="connsiteY7" fmla="*/ 103603 h 207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04428" h="207223">
                  <a:moveTo>
                    <a:pt x="0" y="103603"/>
                  </a:moveTo>
                  <a:lnTo>
                    <a:pt x="0" y="103603"/>
                  </a:lnTo>
                  <a:cubicBezTo>
                    <a:pt x="0" y="160833"/>
                    <a:pt x="46364" y="207223"/>
                    <a:pt x="103578" y="207223"/>
                  </a:cubicBezTo>
                  <a:lnTo>
                    <a:pt x="800856" y="207223"/>
                  </a:lnTo>
                  <a:cubicBezTo>
                    <a:pt x="858065" y="207223"/>
                    <a:pt x="904429" y="160833"/>
                    <a:pt x="904429" y="103603"/>
                  </a:cubicBezTo>
                  <a:cubicBezTo>
                    <a:pt x="904429" y="46381"/>
                    <a:pt x="858065" y="0"/>
                    <a:pt x="800856" y="0"/>
                  </a:cubicBezTo>
                  <a:lnTo>
                    <a:pt x="103578" y="0"/>
                  </a:lnTo>
                  <a:cubicBezTo>
                    <a:pt x="46364" y="0"/>
                    <a:pt x="0" y="46381"/>
                    <a:pt x="0" y="103603"/>
                  </a:cubicBezTo>
                  <a:close/>
                </a:path>
              </a:pathLst>
            </a:custGeom>
            <a:solidFill>
              <a:srgbClr val="00DA72"/>
            </a:solidFill>
            <a:ln w="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55836E8-266E-4AA4-8A98-9D8AC7FED1DA}"/>
                </a:ext>
              </a:extLst>
            </p:cNvPr>
            <p:cNvSpPr/>
            <p:nvPr/>
          </p:nvSpPr>
          <p:spPr>
            <a:xfrm>
              <a:off x="21015773" y="11597926"/>
              <a:ext cx="208973" cy="209038"/>
            </a:xfrm>
            <a:custGeom>
              <a:avLst/>
              <a:gdLst>
                <a:gd name="connsiteX0" fmla="*/ 0 w 208973"/>
                <a:gd name="connsiteY0" fmla="*/ 104517 h 209038"/>
                <a:gd name="connsiteX1" fmla="*/ 104509 w 208973"/>
                <a:gd name="connsiteY1" fmla="*/ 209038 h 209038"/>
                <a:gd name="connsiteX2" fmla="*/ 208974 w 208973"/>
                <a:gd name="connsiteY2" fmla="*/ 104517 h 209038"/>
                <a:gd name="connsiteX3" fmla="*/ 104509 w 208973"/>
                <a:gd name="connsiteY3" fmla="*/ 0 h 209038"/>
                <a:gd name="connsiteX4" fmla="*/ 0 w 208973"/>
                <a:gd name="connsiteY4" fmla="*/ 104517 h 209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8973" h="209038">
                  <a:moveTo>
                    <a:pt x="0" y="104517"/>
                  </a:moveTo>
                  <a:cubicBezTo>
                    <a:pt x="0" y="162244"/>
                    <a:pt x="46798" y="209038"/>
                    <a:pt x="104509" y="209038"/>
                  </a:cubicBezTo>
                  <a:cubicBezTo>
                    <a:pt x="162220" y="209038"/>
                    <a:pt x="208974" y="162244"/>
                    <a:pt x="208974" y="104517"/>
                  </a:cubicBezTo>
                  <a:cubicBezTo>
                    <a:pt x="208974" y="46798"/>
                    <a:pt x="162220" y="0"/>
                    <a:pt x="104509" y="0"/>
                  </a:cubicBezTo>
                  <a:cubicBezTo>
                    <a:pt x="46798" y="0"/>
                    <a:pt x="0" y="46798"/>
                    <a:pt x="0" y="104517"/>
                  </a:cubicBezTo>
                  <a:close/>
                </a:path>
              </a:pathLst>
            </a:custGeom>
            <a:solidFill>
              <a:srgbClr val="00DA72"/>
            </a:solidFill>
            <a:ln w="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3B53B68-9AD0-446F-B19A-08D6C79F6944}"/>
                </a:ext>
              </a:extLst>
            </p:cNvPr>
            <p:cNvSpPr/>
            <p:nvPr/>
          </p:nvSpPr>
          <p:spPr>
            <a:xfrm>
              <a:off x="18506280" y="11648193"/>
              <a:ext cx="108448" cy="108505"/>
            </a:xfrm>
            <a:custGeom>
              <a:avLst/>
              <a:gdLst>
                <a:gd name="connsiteX0" fmla="*/ 0 w 108448"/>
                <a:gd name="connsiteY0" fmla="*/ 54253 h 108505"/>
                <a:gd name="connsiteX1" fmla="*/ 54237 w 108448"/>
                <a:gd name="connsiteY1" fmla="*/ 108506 h 108505"/>
                <a:gd name="connsiteX2" fmla="*/ 108448 w 108448"/>
                <a:gd name="connsiteY2" fmla="*/ 54253 h 108505"/>
                <a:gd name="connsiteX3" fmla="*/ 54237 w 108448"/>
                <a:gd name="connsiteY3" fmla="*/ 0 h 108505"/>
                <a:gd name="connsiteX4" fmla="*/ 0 w 108448"/>
                <a:gd name="connsiteY4" fmla="*/ 54253 h 108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448" h="108505">
                  <a:moveTo>
                    <a:pt x="0" y="54253"/>
                  </a:moveTo>
                  <a:cubicBezTo>
                    <a:pt x="0" y="84208"/>
                    <a:pt x="24269" y="108506"/>
                    <a:pt x="54237" y="108506"/>
                  </a:cubicBezTo>
                  <a:cubicBezTo>
                    <a:pt x="84184" y="108506"/>
                    <a:pt x="108448" y="84208"/>
                    <a:pt x="108448" y="54253"/>
                  </a:cubicBezTo>
                  <a:cubicBezTo>
                    <a:pt x="108448" y="24302"/>
                    <a:pt x="84184" y="0"/>
                    <a:pt x="54237" y="0"/>
                  </a:cubicBezTo>
                  <a:cubicBezTo>
                    <a:pt x="24269" y="0"/>
                    <a:pt x="0" y="24302"/>
                    <a:pt x="0" y="54253"/>
                  </a:cubicBezTo>
                  <a:close/>
                </a:path>
              </a:pathLst>
            </a:custGeom>
            <a:solidFill>
              <a:srgbClr val="00DA72"/>
            </a:solidFill>
            <a:ln w="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D470FD06-9EDD-42DD-9543-021F2292ECD1}"/>
                </a:ext>
              </a:extLst>
            </p:cNvPr>
            <p:cNvSpPr/>
            <p:nvPr/>
          </p:nvSpPr>
          <p:spPr>
            <a:xfrm>
              <a:off x="18685467" y="11648193"/>
              <a:ext cx="108465" cy="108505"/>
            </a:xfrm>
            <a:custGeom>
              <a:avLst/>
              <a:gdLst>
                <a:gd name="connsiteX0" fmla="*/ 0 w 108465"/>
                <a:gd name="connsiteY0" fmla="*/ 54253 h 108505"/>
                <a:gd name="connsiteX1" fmla="*/ 54237 w 108465"/>
                <a:gd name="connsiteY1" fmla="*/ 108506 h 108505"/>
                <a:gd name="connsiteX2" fmla="*/ 108466 w 108465"/>
                <a:gd name="connsiteY2" fmla="*/ 54253 h 108505"/>
                <a:gd name="connsiteX3" fmla="*/ 54237 w 108465"/>
                <a:gd name="connsiteY3" fmla="*/ 0 h 108505"/>
                <a:gd name="connsiteX4" fmla="*/ 0 w 108465"/>
                <a:gd name="connsiteY4" fmla="*/ 54253 h 108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465" h="108505">
                  <a:moveTo>
                    <a:pt x="0" y="54253"/>
                  </a:moveTo>
                  <a:cubicBezTo>
                    <a:pt x="0" y="84208"/>
                    <a:pt x="24277" y="108506"/>
                    <a:pt x="54237" y="108506"/>
                  </a:cubicBezTo>
                  <a:cubicBezTo>
                    <a:pt x="84184" y="108506"/>
                    <a:pt x="108466" y="84208"/>
                    <a:pt x="108466" y="54253"/>
                  </a:cubicBezTo>
                  <a:cubicBezTo>
                    <a:pt x="108466" y="24302"/>
                    <a:pt x="84184" y="0"/>
                    <a:pt x="54237" y="0"/>
                  </a:cubicBezTo>
                  <a:cubicBezTo>
                    <a:pt x="24277" y="0"/>
                    <a:pt x="0" y="24302"/>
                    <a:pt x="0" y="54253"/>
                  </a:cubicBezTo>
                  <a:close/>
                </a:path>
              </a:pathLst>
            </a:custGeom>
            <a:solidFill>
              <a:srgbClr val="00DA72"/>
            </a:solidFill>
            <a:ln w="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411DC27-9366-43B2-8278-82A147007AC1}"/>
                </a:ext>
              </a:extLst>
            </p:cNvPr>
            <p:cNvSpPr/>
            <p:nvPr/>
          </p:nvSpPr>
          <p:spPr>
            <a:xfrm>
              <a:off x="18864653" y="11648193"/>
              <a:ext cx="108465" cy="108505"/>
            </a:xfrm>
            <a:custGeom>
              <a:avLst/>
              <a:gdLst>
                <a:gd name="connsiteX0" fmla="*/ 0 w 108465"/>
                <a:gd name="connsiteY0" fmla="*/ 54253 h 108505"/>
                <a:gd name="connsiteX1" fmla="*/ 54237 w 108465"/>
                <a:gd name="connsiteY1" fmla="*/ 108506 h 108505"/>
                <a:gd name="connsiteX2" fmla="*/ 108466 w 108465"/>
                <a:gd name="connsiteY2" fmla="*/ 54253 h 108505"/>
                <a:gd name="connsiteX3" fmla="*/ 54237 w 108465"/>
                <a:gd name="connsiteY3" fmla="*/ 0 h 108505"/>
                <a:gd name="connsiteX4" fmla="*/ 0 w 108465"/>
                <a:gd name="connsiteY4" fmla="*/ 54253 h 108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465" h="108505">
                  <a:moveTo>
                    <a:pt x="0" y="54253"/>
                  </a:moveTo>
                  <a:cubicBezTo>
                    <a:pt x="0" y="84208"/>
                    <a:pt x="24268" y="108506"/>
                    <a:pt x="54237" y="108506"/>
                  </a:cubicBezTo>
                  <a:cubicBezTo>
                    <a:pt x="84184" y="108506"/>
                    <a:pt x="108466" y="84208"/>
                    <a:pt x="108466" y="54253"/>
                  </a:cubicBezTo>
                  <a:cubicBezTo>
                    <a:pt x="108466" y="24302"/>
                    <a:pt x="84184" y="0"/>
                    <a:pt x="54237" y="0"/>
                  </a:cubicBezTo>
                  <a:cubicBezTo>
                    <a:pt x="24268" y="0"/>
                    <a:pt x="0" y="24302"/>
                    <a:pt x="0" y="54253"/>
                  </a:cubicBezTo>
                  <a:close/>
                </a:path>
              </a:pathLst>
            </a:custGeom>
            <a:solidFill>
              <a:srgbClr val="00DA72"/>
            </a:solidFill>
            <a:ln w="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1457598A-5430-4D0E-87EA-B3B2E9028DDF}"/>
                </a:ext>
              </a:extLst>
            </p:cNvPr>
            <p:cNvSpPr/>
            <p:nvPr/>
          </p:nvSpPr>
          <p:spPr>
            <a:xfrm>
              <a:off x="19043840" y="11648193"/>
              <a:ext cx="108465" cy="108505"/>
            </a:xfrm>
            <a:custGeom>
              <a:avLst/>
              <a:gdLst>
                <a:gd name="connsiteX0" fmla="*/ 0 w 108465"/>
                <a:gd name="connsiteY0" fmla="*/ 54253 h 108505"/>
                <a:gd name="connsiteX1" fmla="*/ 54237 w 108465"/>
                <a:gd name="connsiteY1" fmla="*/ 108506 h 108505"/>
                <a:gd name="connsiteX2" fmla="*/ 108466 w 108465"/>
                <a:gd name="connsiteY2" fmla="*/ 54253 h 108505"/>
                <a:gd name="connsiteX3" fmla="*/ 54237 w 108465"/>
                <a:gd name="connsiteY3" fmla="*/ 0 h 108505"/>
                <a:gd name="connsiteX4" fmla="*/ 0 w 108465"/>
                <a:gd name="connsiteY4" fmla="*/ 54253 h 108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465" h="108505">
                  <a:moveTo>
                    <a:pt x="0" y="54253"/>
                  </a:moveTo>
                  <a:cubicBezTo>
                    <a:pt x="0" y="84208"/>
                    <a:pt x="24282" y="108506"/>
                    <a:pt x="54237" y="108506"/>
                  </a:cubicBezTo>
                  <a:cubicBezTo>
                    <a:pt x="84184" y="108506"/>
                    <a:pt x="108466" y="84208"/>
                    <a:pt x="108466" y="54253"/>
                  </a:cubicBezTo>
                  <a:cubicBezTo>
                    <a:pt x="108466" y="24302"/>
                    <a:pt x="84184" y="0"/>
                    <a:pt x="54237" y="0"/>
                  </a:cubicBezTo>
                  <a:cubicBezTo>
                    <a:pt x="24282" y="0"/>
                    <a:pt x="0" y="24302"/>
                    <a:pt x="0" y="54253"/>
                  </a:cubicBezTo>
                  <a:close/>
                </a:path>
              </a:pathLst>
            </a:custGeom>
            <a:solidFill>
              <a:srgbClr val="00DA72"/>
            </a:solidFill>
            <a:ln w="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F5E6F768-6635-4AC9-B4CF-B1344E7983A9}"/>
                </a:ext>
              </a:extLst>
            </p:cNvPr>
            <p:cNvSpPr/>
            <p:nvPr/>
          </p:nvSpPr>
          <p:spPr>
            <a:xfrm>
              <a:off x="19223151" y="11648193"/>
              <a:ext cx="108465" cy="108505"/>
            </a:xfrm>
            <a:custGeom>
              <a:avLst/>
              <a:gdLst>
                <a:gd name="connsiteX0" fmla="*/ 0 w 108465"/>
                <a:gd name="connsiteY0" fmla="*/ 54253 h 108505"/>
                <a:gd name="connsiteX1" fmla="*/ 54242 w 108465"/>
                <a:gd name="connsiteY1" fmla="*/ 108506 h 108505"/>
                <a:gd name="connsiteX2" fmla="*/ 108466 w 108465"/>
                <a:gd name="connsiteY2" fmla="*/ 54253 h 108505"/>
                <a:gd name="connsiteX3" fmla="*/ 54242 w 108465"/>
                <a:gd name="connsiteY3" fmla="*/ 0 h 108505"/>
                <a:gd name="connsiteX4" fmla="*/ 0 w 108465"/>
                <a:gd name="connsiteY4" fmla="*/ 54253 h 108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465" h="108505">
                  <a:moveTo>
                    <a:pt x="0" y="54253"/>
                  </a:moveTo>
                  <a:cubicBezTo>
                    <a:pt x="0" y="84208"/>
                    <a:pt x="24282" y="108506"/>
                    <a:pt x="54242" y="108506"/>
                  </a:cubicBezTo>
                  <a:cubicBezTo>
                    <a:pt x="84188" y="108506"/>
                    <a:pt x="108466" y="84208"/>
                    <a:pt x="108466" y="54253"/>
                  </a:cubicBezTo>
                  <a:cubicBezTo>
                    <a:pt x="108466" y="24302"/>
                    <a:pt x="84188" y="0"/>
                    <a:pt x="54242" y="0"/>
                  </a:cubicBezTo>
                  <a:cubicBezTo>
                    <a:pt x="24282" y="0"/>
                    <a:pt x="0" y="24302"/>
                    <a:pt x="0" y="54253"/>
                  </a:cubicBezTo>
                  <a:close/>
                </a:path>
              </a:pathLst>
            </a:custGeom>
            <a:solidFill>
              <a:srgbClr val="00DA72"/>
            </a:solidFill>
            <a:ln w="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3DAE1D05-CA2A-4BB7-A425-4E8A9E99CD1E}"/>
              </a:ext>
            </a:extLst>
          </p:cNvPr>
          <p:cNvSpPr/>
          <p:nvPr/>
        </p:nvSpPr>
        <p:spPr>
          <a:xfrm>
            <a:off x="19955189" y="1457325"/>
            <a:ext cx="4038824" cy="11180651"/>
          </a:xfrm>
          <a:custGeom>
            <a:avLst/>
            <a:gdLst>
              <a:gd name="connsiteX0" fmla="*/ 3111551 w 4038824"/>
              <a:gd name="connsiteY0" fmla="*/ 2293387 h 2293386"/>
              <a:gd name="connsiteX1" fmla="*/ 4038825 w 4038824"/>
              <a:gd name="connsiteY1" fmla="*/ 2293387 h 2293386"/>
              <a:gd name="connsiteX2" fmla="*/ 4038825 w 4038824"/>
              <a:gd name="connsiteY2" fmla="*/ 0 h 2293386"/>
              <a:gd name="connsiteX3" fmla="*/ 0 w 4038824"/>
              <a:gd name="connsiteY3" fmla="*/ 0 h 22933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38824" h="2293386">
                <a:moveTo>
                  <a:pt x="3111551" y="2293387"/>
                </a:moveTo>
                <a:lnTo>
                  <a:pt x="4038825" y="2293387"/>
                </a:lnTo>
                <a:lnTo>
                  <a:pt x="4038825" y="0"/>
                </a:lnTo>
                <a:lnTo>
                  <a:pt x="0" y="0"/>
                </a:lnTo>
              </a:path>
            </a:pathLst>
          </a:custGeom>
          <a:noFill/>
          <a:ln w="11671" cap="flat">
            <a:solidFill>
              <a:srgbClr val="00DA72"/>
            </a:solidFill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E2BEB1C-028A-6973-CDB3-D6D1829536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3049" y="5075982"/>
            <a:ext cx="10659513" cy="4096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1528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87D65E01-1753-124D-B2BB-B45C0B1D22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Организация кода в </a:t>
            </a:r>
            <a:r>
              <a:rPr lang="en-GB" b="1" dirty="0"/>
              <a:t>Go</a:t>
            </a:r>
            <a:r>
              <a:rPr lang="ru-RU" b="1" dirty="0"/>
              <a:t>: </a:t>
            </a:r>
            <a:r>
              <a:rPr lang="ru-RU" dirty="0"/>
              <a:t>Пакеты (</a:t>
            </a:r>
            <a:r>
              <a:rPr lang="en-GB" dirty="0"/>
              <a:t>Packages)</a:t>
            </a:r>
            <a:endParaRPr lang="en-GB" b="1" dirty="0"/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28EA86ED-1B33-45B7-8594-604C63403D7A}"/>
              </a:ext>
            </a:extLst>
          </p:cNvPr>
          <p:cNvSpPr txBox="1">
            <a:spLocks/>
          </p:cNvSpPr>
          <p:nvPr/>
        </p:nvSpPr>
        <p:spPr>
          <a:xfrm>
            <a:off x="388400" y="2491283"/>
            <a:ext cx="22248812" cy="3539430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457200" lvl="0" indent="-457200" defTabSz="1828709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DA72"/>
              </a:buClr>
              <a:buSzPct val="9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3200" b="0" i="0">
                <a:latin typeface="YS Text Regular" pitchFamily="2" charset="-52"/>
              </a:defRPr>
            </a:lvl1pPr>
            <a:lvl2pPr marL="0" indent="0" defTabSz="1828709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3200" b="0" i="0">
                <a:latin typeface="YS Text Bold" pitchFamily="2" charset="-52"/>
              </a:defRPr>
            </a:lvl2pPr>
            <a:lvl3pPr marL="0" indent="0" defTabSz="1828709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3200" b="0" i="0">
                <a:latin typeface="YS Text Regular" pitchFamily="2" charset="-52"/>
              </a:defRPr>
            </a:lvl3pPr>
            <a:lvl4pPr marL="0" indent="0" defTabSz="1828709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2400" b="0" i="0">
                <a:latin typeface="YS Text Regular" pitchFamily="2" charset="-52"/>
              </a:defRPr>
            </a:lvl4pPr>
            <a:lvl5pPr marL="0" indent="0" defTabSz="1828709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b="0" i="0">
                <a:latin typeface="YS Text Regular" pitchFamily="2" charset="-52"/>
              </a:defRPr>
            </a:lvl5pPr>
            <a:lvl6pPr marL="5028949" indent="-457177" defTabSz="18287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/>
            </a:lvl6pPr>
            <a:lvl7pPr marL="5943303" indent="-457177" defTabSz="18287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/>
            </a:lvl7pPr>
            <a:lvl8pPr marL="6857657" indent="-457177" defTabSz="18287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/>
            </a:lvl8pPr>
            <a:lvl9pPr marL="7772011" indent="-457177" defTabSz="18287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/>
            </a:lvl9pPr>
          </a:lstStyle>
          <a:p>
            <a:pPr>
              <a:spcAft>
                <a:spcPts val="2000"/>
              </a:spcAft>
            </a:pPr>
            <a:r>
              <a:rPr lang="ru-RU" sz="4000" dirty="0"/>
              <a:t>Имена пакетов должны быть короткими, лаконичными и отражать назначение пакета.</a:t>
            </a:r>
          </a:p>
          <a:p>
            <a:pPr>
              <a:spcAft>
                <a:spcPts val="2000"/>
              </a:spcAft>
            </a:pPr>
            <a:r>
              <a:rPr lang="ru-RU" sz="4000" dirty="0"/>
              <a:t>Имена пакетов обычно пишутся в нижнем регистре, без подчеркиваний или дефисов.</a:t>
            </a:r>
          </a:p>
          <a:p>
            <a:pPr>
              <a:spcAft>
                <a:spcPts val="2000"/>
              </a:spcAft>
            </a:pPr>
            <a:r>
              <a:rPr lang="ru-RU" sz="4000" dirty="0"/>
              <a:t>Избегайте имен пакетов, совпадающих с именами стандартных библиотек. Например: </a:t>
            </a:r>
            <a:r>
              <a:rPr lang="en-US" sz="4000" dirty="0">
                <a:solidFill>
                  <a:srgbClr val="FF0000"/>
                </a:solidFill>
              </a:rPr>
              <a:t>log, </a:t>
            </a:r>
            <a:r>
              <a:rPr lang="en-US" sz="4000" dirty="0" err="1">
                <a:solidFill>
                  <a:srgbClr val="FF0000"/>
                </a:solidFill>
              </a:rPr>
              <a:t>os</a:t>
            </a:r>
            <a:r>
              <a:rPr lang="en-US" sz="4000" dirty="0">
                <a:solidFill>
                  <a:srgbClr val="FF0000"/>
                </a:solidFill>
              </a:rPr>
              <a:t>, </a:t>
            </a:r>
            <a:r>
              <a:rPr lang="en-US" sz="4000" dirty="0" err="1">
                <a:solidFill>
                  <a:srgbClr val="FF0000"/>
                </a:solidFill>
              </a:rPr>
              <a:t>fmt</a:t>
            </a:r>
            <a:endParaRPr lang="ru-RU" sz="6000" dirty="0"/>
          </a:p>
          <a:p>
            <a:pPr marL="0" indent="0">
              <a:spcAft>
                <a:spcPts val="2000"/>
              </a:spcAft>
              <a:buNone/>
            </a:pPr>
            <a:endParaRPr lang="ru-RU" sz="6000" dirty="0"/>
          </a:p>
        </p:txBody>
      </p: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076861DB-5783-4845-BE80-76385BBE99BC}"/>
              </a:ext>
            </a:extLst>
          </p:cNvPr>
          <p:cNvGrpSpPr/>
          <p:nvPr/>
        </p:nvGrpSpPr>
        <p:grpSpPr>
          <a:xfrm>
            <a:off x="15627350" y="11597378"/>
            <a:ext cx="7930174" cy="210134"/>
            <a:chOff x="15627350" y="11597378"/>
            <a:chExt cx="7930174" cy="210134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CC163BE-51FB-4C5F-8F2D-B2BC3E7B5B7E}"/>
                </a:ext>
              </a:extLst>
            </p:cNvPr>
            <p:cNvSpPr/>
            <p:nvPr/>
          </p:nvSpPr>
          <p:spPr>
            <a:xfrm>
              <a:off x="15627350" y="11702423"/>
              <a:ext cx="7930174" cy="44"/>
            </a:xfrm>
            <a:custGeom>
              <a:avLst/>
              <a:gdLst>
                <a:gd name="connsiteX0" fmla="*/ 0 w 7930174"/>
                <a:gd name="connsiteY0" fmla="*/ 0 h 44"/>
                <a:gd name="connsiteX1" fmla="*/ 7930175 w 7930174"/>
                <a:gd name="connsiteY1" fmla="*/ 0 h 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0174" h="44">
                  <a:moveTo>
                    <a:pt x="0" y="0"/>
                  </a:moveTo>
                  <a:lnTo>
                    <a:pt x="7930175" y="0"/>
                  </a:lnTo>
                </a:path>
              </a:pathLst>
            </a:custGeom>
            <a:ln w="11671" cap="flat">
              <a:solidFill>
                <a:srgbClr val="00DA7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3E11058-927A-4690-A0DB-1299382BDA93}"/>
                </a:ext>
              </a:extLst>
            </p:cNvPr>
            <p:cNvSpPr/>
            <p:nvPr/>
          </p:nvSpPr>
          <p:spPr>
            <a:xfrm>
              <a:off x="22308562" y="11597378"/>
              <a:ext cx="645152" cy="210134"/>
            </a:xfrm>
            <a:custGeom>
              <a:avLst/>
              <a:gdLst>
                <a:gd name="connsiteX0" fmla="*/ 0 w 645152"/>
                <a:gd name="connsiteY0" fmla="*/ 210134 h 210134"/>
                <a:gd name="connsiteX1" fmla="*/ 645152 w 645152"/>
                <a:gd name="connsiteY1" fmla="*/ 210134 h 210134"/>
                <a:gd name="connsiteX2" fmla="*/ 645152 w 645152"/>
                <a:gd name="connsiteY2" fmla="*/ 0 h 210134"/>
                <a:gd name="connsiteX3" fmla="*/ 0 w 645152"/>
                <a:gd name="connsiteY3" fmla="*/ 0 h 210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5152" h="210134">
                  <a:moveTo>
                    <a:pt x="0" y="210134"/>
                  </a:moveTo>
                  <a:lnTo>
                    <a:pt x="645152" y="210134"/>
                  </a:lnTo>
                  <a:lnTo>
                    <a:pt x="64515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DA72"/>
            </a:solidFill>
            <a:ln w="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F7222F5E-B938-496A-A312-93E4FE019E53}"/>
                </a:ext>
              </a:extLst>
            </p:cNvPr>
            <p:cNvSpPr/>
            <p:nvPr/>
          </p:nvSpPr>
          <p:spPr>
            <a:xfrm>
              <a:off x="21873803" y="11597378"/>
              <a:ext cx="222813" cy="210134"/>
            </a:xfrm>
            <a:custGeom>
              <a:avLst/>
              <a:gdLst>
                <a:gd name="connsiteX0" fmla="*/ 0 w 222813"/>
                <a:gd name="connsiteY0" fmla="*/ 210134 h 210134"/>
                <a:gd name="connsiteX1" fmla="*/ 222814 w 222813"/>
                <a:gd name="connsiteY1" fmla="*/ 210134 h 210134"/>
                <a:gd name="connsiteX2" fmla="*/ 222814 w 222813"/>
                <a:gd name="connsiteY2" fmla="*/ 0 h 210134"/>
                <a:gd name="connsiteX3" fmla="*/ 0 w 222813"/>
                <a:gd name="connsiteY3" fmla="*/ 0 h 210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813" h="210134">
                  <a:moveTo>
                    <a:pt x="0" y="210134"/>
                  </a:moveTo>
                  <a:lnTo>
                    <a:pt x="222814" y="210134"/>
                  </a:lnTo>
                  <a:lnTo>
                    <a:pt x="22281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DA72"/>
            </a:solidFill>
            <a:ln w="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3275A96-B8E0-4143-BA34-A4CF04924C30}"/>
                </a:ext>
              </a:extLst>
            </p:cNvPr>
            <p:cNvSpPr/>
            <p:nvPr/>
          </p:nvSpPr>
          <p:spPr>
            <a:xfrm>
              <a:off x="21429462" y="11597378"/>
              <a:ext cx="222813" cy="210134"/>
            </a:xfrm>
            <a:custGeom>
              <a:avLst/>
              <a:gdLst>
                <a:gd name="connsiteX0" fmla="*/ 0 w 222813"/>
                <a:gd name="connsiteY0" fmla="*/ 210134 h 210134"/>
                <a:gd name="connsiteX1" fmla="*/ 222814 w 222813"/>
                <a:gd name="connsiteY1" fmla="*/ 210134 h 210134"/>
                <a:gd name="connsiteX2" fmla="*/ 222814 w 222813"/>
                <a:gd name="connsiteY2" fmla="*/ 0 h 210134"/>
                <a:gd name="connsiteX3" fmla="*/ 0 w 222813"/>
                <a:gd name="connsiteY3" fmla="*/ 0 h 210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813" h="210134">
                  <a:moveTo>
                    <a:pt x="0" y="210134"/>
                  </a:moveTo>
                  <a:lnTo>
                    <a:pt x="222814" y="210134"/>
                  </a:lnTo>
                  <a:lnTo>
                    <a:pt x="22281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DA72"/>
            </a:solidFill>
            <a:ln w="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33994CFC-C62F-409F-88BA-BBEA3FE2E0C0}"/>
                </a:ext>
              </a:extLst>
            </p:cNvPr>
            <p:cNvSpPr/>
            <p:nvPr/>
          </p:nvSpPr>
          <p:spPr>
            <a:xfrm>
              <a:off x="17031128" y="11598834"/>
              <a:ext cx="904428" cy="207223"/>
            </a:xfrm>
            <a:custGeom>
              <a:avLst/>
              <a:gdLst>
                <a:gd name="connsiteX0" fmla="*/ 0 w 904428"/>
                <a:gd name="connsiteY0" fmla="*/ 103603 h 207223"/>
                <a:gd name="connsiteX1" fmla="*/ 0 w 904428"/>
                <a:gd name="connsiteY1" fmla="*/ 103603 h 207223"/>
                <a:gd name="connsiteX2" fmla="*/ 103578 w 904428"/>
                <a:gd name="connsiteY2" fmla="*/ 207223 h 207223"/>
                <a:gd name="connsiteX3" fmla="*/ 800856 w 904428"/>
                <a:gd name="connsiteY3" fmla="*/ 207223 h 207223"/>
                <a:gd name="connsiteX4" fmla="*/ 904429 w 904428"/>
                <a:gd name="connsiteY4" fmla="*/ 103603 h 207223"/>
                <a:gd name="connsiteX5" fmla="*/ 800856 w 904428"/>
                <a:gd name="connsiteY5" fmla="*/ 0 h 207223"/>
                <a:gd name="connsiteX6" fmla="*/ 103578 w 904428"/>
                <a:gd name="connsiteY6" fmla="*/ 0 h 207223"/>
                <a:gd name="connsiteX7" fmla="*/ 0 w 904428"/>
                <a:gd name="connsiteY7" fmla="*/ 103603 h 207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04428" h="207223">
                  <a:moveTo>
                    <a:pt x="0" y="103603"/>
                  </a:moveTo>
                  <a:lnTo>
                    <a:pt x="0" y="103603"/>
                  </a:lnTo>
                  <a:cubicBezTo>
                    <a:pt x="0" y="160833"/>
                    <a:pt x="46364" y="207223"/>
                    <a:pt x="103578" y="207223"/>
                  </a:cubicBezTo>
                  <a:lnTo>
                    <a:pt x="800856" y="207223"/>
                  </a:lnTo>
                  <a:cubicBezTo>
                    <a:pt x="858065" y="207223"/>
                    <a:pt x="904429" y="160833"/>
                    <a:pt x="904429" y="103603"/>
                  </a:cubicBezTo>
                  <a:cubicBezTo>
                    <a:pt x="904429" y="46381"/>
                    <a:pt x="858065" y="0"/>
                    <a:pt x="800856" y="0"/>
                  </a:cubicBezTo>
                  <a:lnTo>
                    <a:pt x="103578" y="0"/>
                  </a:lnTo>
                  <a:cubicBezTo>
                    <a:pt x="46364" y="0"/>
                    <a:pt x="0" y="46381"/>
                    <a:pt x="0" y="103603"/>
                  </a:cubicBezTo>
                  <a:close/>
                </a:path>
              </a:pathLst>
            </a:custGeom>
            <a:solidFill>
              <a:srgbClr val="00DA72"/>
            </a:solidFill>
            <a:ln w="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55836E8-266E-4AA4-8A98-9D8AC7FED1DA}"/>
                </a:ext>
              </a:extLst>
            </p:cNvPr>
            <p:cNvSpPr/>
            <p:nvPr/>
          </p:nvSpPr>
          <p:spPr>
            <a:xfrm>
              <a:off x="21015773" y="11597926"/>
              <a:ext cx="208973" cy="209038"/>
            </a:xfrm>
            <a:custGeom>
              <a:avLst/>
              <a:gdLst>
                <a:gd name="connsiteX0" fmla="*/ 0 w 208973"/>
                <a:gd name="connsiteY0" fmla="*/ 104517 h 209038"/>
                <a:gd name="connsiteX1" fmla="*/ 104509 w 208973"/>
                <a:gd name="connsiteY1" fmla="*/ 209038 h 209038"/>
                <a:gd name="connsiteX2" fmla="*/ 208974 w 208973"/>
                <a:gd name="connsiteY2" fmla="*/ 104517 h 209038"/>
                <a:gd name="connsiteX3" fmla="*/ 104509 w 208973"/>
                <a:gd name="connsiteY3" fmla="*/ 0 h 209038"/>
                <a:gd name="connsiteX4" fmla="*/ 0 w 208973"/>
                <a:gd name="connsiteY4" fmla="*/ 104517 h 209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8973" h="209038">
                  <a:moveTo>
                    <a:pt x="0" y="104517"/>
                  </a:moveTo>
                  <a:cubicBezTo>
                    <a:pt x="0" y="162244"/>
                    <a:pt x="46798" y="209038"/>
                    <a:pt x="104509" y="209038"/>
                  </a:cubicBezTo>
                  <a:cubicBezTo>
                    <a:pt x="162220" y="209038"/>
                    <a:pt x="208974" y="162244"/>
                    <a:pt x="208974" y="104517"/>
                  </a:cubicBezTo>
                  <a:cubicBezTo>
                    <a:pt x="208974" y="46798"/>
                    <a:pt x="162220" y="0"/>
                    <a:pt x="104509" y="0"/>
                  </a:cubicBezTo>
                  <a:cubicBezTo>
                    <a:pt x="46798" y="0"/>
                    <a:pt x="0" y="46798"/>
                    <a:pt x="0" y="104517"/>
                  </a:cubicBezTo>
                  <a:close/>
                </a:path>
              </a:pathLst>
            </a:custGeom>
            <a:solidFill>
              <a:srgbClr val="00DA72"/>
            </a:solidFill>
            <a:ln w="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3B53B68-9AD0-446F-B19A-08D6C79F6944}"/>
                </a:ext>
              </a:extLst>
            </p:cNvPr>
            <p:cNvSpPr/>
            <p:nvPr/>
          </p:nvSpPr>
          <p:spPr>
            <a:xfrm>
              <a:off x="18506280" y="11648193"/>
              <a:ext cx="108448" cy="108505"/>
            </a:xfrm>
            <a:custGeom>
              <a:avLst/>
              <a:gdLst>
                <a:gd name="connsiteX0" fmla="*/ 0 w 108448"/>
                <a:gd name="connsiteY0" fmla="*/ 54253 h 108505"/>
                <a:gd name="connsiteX1" fmla="*/ 54237 w 108448"/>
                <a:gd name="connsiteY1" fmla="*/ 108506 h 108505"/>
                <a:gd name="connsiteX2" fmla="*/ 108448 w 108448"/>
                <a:gd name="connsiteY2" fmla="*/ 54253 h 108505"/>
                <a:gd name="connsiteX3" fmla="*/ 54237 w 108448"/>
                <a:gd name="connsiteY3" fmla="*/ 0 h 108505"/>
                <a:gd name="connsiteX4" fmla="*/ 0 w 108448"/>
                <a:gd name="connsiteY4" fmla="*/ 54253 h 108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448" h="108505">
                  <a:moveTo>
                    <a:pt x="0" y="54253"/>
                  </a:moveTo>
                  <a:cubicBezTo>
                    <a:pt x="0" y="84208"/>
                    <a:pt x="24269" y="108506"/>
                    <a:pt x="54237" y="108506"/>
                  </a:cubicBezTo>
                  <a:cubicBezTo>
                    <a:pt x="84184" y="108506"/>
                    <a:pt x="108448" y="84208"/>
                    <a:pt x="108448" y="54253"/>
                  </a:cubicBezTo>
                  <a:cubicBezTo>
                    <a:pt x="108448" y="24302"/>
                    <a:pt x="84184" y="0"/>
                    <a:pt x="54237" y="0"/>
                  </a:cubicBezTo>
                  <a:cubicBezTo>
                    <a:pt x="24269" y="0"/>
                    <a:pt x="0" y="24302"/>
                    <a:pt x="0" y="54253"/>
                  </a:cubicBezTo>
                  <a:close/>
                </a:path>
              </a:pathLst>
            </a:custGeom>
            <a:solidFill>
              <a:srgbClr val="00DA72"/>
            </a:solidFill>
            <a:ln w="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D470FD06-9EDD-42DD-9543-021F2292ECD1}"/>
                </a:ext>
              </a:extLst>
            </p:cNvPr>
            <p:cNvSpPr/>
            <p:nvPr/>
          </p:nvSpPr>
          <p:spPr>
            <a:xfrm>
              <a:off x="18685467" y="11648193"/>
              <a:ext cx="108465" cy="108505"/>
            </a:xfrm>
            <a:custGeom>
              <a:avLst/>
              <a:gdLst>
                <a:gd name="connsiteX0" fmla="*/ 0 w 108465"/>
                <a:gd name="connsiteY0" fmla="*/ 54253 h 108505"/>
                <a:gd name="connsiteX1" fmla="*/ 54237 w 108465"/>
                <a:gd name="connsiteY1" fmla="*/ 108506 h 108505"/>
                <a:gd name="connsiteX2" fmla="*/ 108466 w 108465"/>
                <a:gd name="connsiteY2" fmla="*/ 54253 h 108505"/>
                <a:gd name="connsiteX3" fmla="*/ 54237 w 108465"/>
                <a:gd name="connsiteY3" fmla="*/ 0 h 108505"/>
                <a:gd name="connsiteX4" fmla="*/ 0 w 108465"/>
                <a:gd name="connsiteY4" fmla="*/ 54253 h 108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465" h="108505">
                  <a:moveTo>
                    <a:pt x="0" y="54253"/>
                  </a:moveTo>
                  <a:cubicBezTo>
                    <a:pt x="0" y="84208"/>
                    <a:pt x="24277" y="108506"/>
                    <a:pt x="54237" y="108506"/>
                  </a:cubicBezTo>
                  <a:cubicBezTo>
                    <a:pt x="84184" y="108506"/>
                    <a:pt x="108466" y="84208"/>
                    <a:pt x="108466" y="54253"/>
                  </a:cubicBezTo>
                  <a:cubicBezTo>
                    <a:pt x="108466" y="24302"/>
                    <a:pt x="84184" y="0"/>
                    <a:pt x="54237" y="0"/>
                  </a:cubicBezTo>
                  <a:cubicBezTo>
                    <a:pt x="24277" y="0"/>
                    <a:pt x="0" y="24302"/>
                    <a:pt x="0" y="54253"/>
                  </a:cubicBezTo>
                  <a:close/>
                </a:path>
              </a:pathLst>
            </a:custGeom>
            <a:solidFill>
              <a:srgbClr val="00DA72"/>
            </a:solidFill>
            <a:ln w="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411DC27-9366-43B2-8278-82A147007AC1}"/>
                </a:ext>
              </a:extLst>
            </p:cNvPr>
            <p:cNvSpPr/>
            <p:nvPr/>
          </p:nvSpPr>
          <p:spPr>
            <a:xfrm>
              <a:off x="18864653" y="11648193"/>
              <a:ext cx="108465" cy="108505"/>
            </a:xfrm>
            <a:custGeom>
              <a:avLst/>
              <a:gdLst>
                <a:gd name="connsiteX0" fmla="*/ 0 w 108465"/>
                <a:gd name="connsiteY0" fmla="*/ 54253 h 108505"/>
                <a:gd name="connsiteX1" fmla="*/ 54237 w 108465"/>
                <a:gd name="connsiteY1" fmla="*/ 108506 h 108505"/>
                <a:gd name="connsiteX2" fmla="*/ 108466 w 108465"/>
                <a:gd name="connsiteY2" fmla="*/ 54253 h 108505"/>
                <a:gd name="connsiteX3" fmla="*/ 54237 w 108465"/>
                <a:gd name="connsiteY3" fmla="*/ 0 h 108505"/>
                <a:gd name="connsiteX4" fmla="*/ 0 w 108465"/>
                <a:gd name="connsiteY4" fmla="*/ 54253 h 108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465" h="108505">
                  <a:moveTo>
                    <a:pt x="0" y="54253"/>
                  </a:moveTo>
                  <a:cubicBezTo>
                    <a:pt x="0" y="84208"/>
                    <a:pt x="24268" y="108506"/>
                    <a:pt x="54237" y="108506"/>
                  </a:cubicBezTo>
                  <a:cubicBezTo>
                    <a:pt x="84184" y="108506"/>
                    <a:pt x="108466" y="84208"/>
                    <a:pt x="108466" y="54253"/>
                  </a:cubicBezTo>
                  <a:cubicBezTo>
                    <a:pt x="108466" y="24302"/>
                    <a:pt x="84184" y="0"/>
                    <a:pt x="54237" y="0"/>
                  </a:cubicBezTo>
                  <a:cubicBezTo>
                    <a:pt x="24268" y="0"/>
                    <a:pt x="0" y="24302"/>
                    <a:pt x="0" y="54253"/>
                  </a:cubicBezTo>
                  <a:close/>
                </a:path>
              </a:pathLst>
            </a:custGeom>
            <a:solidFill>
              <a:srgbClr val="00DA72"/>
            </a:solidFill>
            <a:ln w="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1457598A-5430-4D0E-87EA-B3B2E9028DDF}"/>
                </a:ext>
              </a:extLst>
            </p:cNvPr>
            <p:cNvSpPr/>
            <p:nvPr/>
          </p:nvSpPr>
          <p:spPr>
            <a:xfrm>
              <a:off x="19043840" y="11648193"/>
              <a:ext cx="108465" cy="108505"/>
            </a:xfrm>
            <a:custGeom>
              <a:avLst/>
              <a:gdLst>
                <a:gd name="connsiteX0" fmla="*/ 0 w 108465"/>
                <a:gd name="connsiteY0" fmla="*/ 54253 h 108505"/>
                <a:gd name="connsiteX1" fmla="*/ 54237 w 108465"/>
                <a:gd name="connsiteY1" fmla="*/ 108506 h 108505"/>
                <a:gd name="connsiteX2" fmla="*/ 108466 w 108465"/>
                <a:gd name="connsiteY2" fmla="*/ 54253 h 108505"/>
                <a:gd name="connsiteX3" fmla="*/ 54237 w 108465"/>
                <a:gd name="connsiteY3" fmla="*/ 0 h 108505"/>
                <a:gd name="connsiteX4" fmla="*/ 0 w 108465"/>
                <a:gd name="connsiteY4" fmla="*/ 54253 h 108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465" h="108505">
                  <a:moveTo>
                    <a:pt x="0" y="54253"/>
                  </a:moveTo>
                  <a:cubicBezTo>
                    <a:pt x="0" y="84208"/>
                    <a:pt x="24282" y="108506"/>
                    <a:pt x="54237" y="108506"/>
                  </a:cubicBezTo>
                  <a:cubicBezTo>
                    <a:pt x="84184" y="108506"/>
                    <a:pt x="108466" y="84208"/>
                    <a:pt x="108466" y="54253"/>
                  </a:cubicBezTo>
                  <a:cubicBezTo>
                    <a:pt x="108466" y="24302"/>
                    <a:pt x="84184" y="0"/>
                    <a:pt x="54237" y="0"/>
                  </a:cubicBezTo>
                  <a:cubicBezTo>
                    <a:pt x="24282" y="0"/>
                    <a:pt x="0" y="24302"/>
                    <a:pt x="0" y="54253"/>
                  </a:cubicBezTo>
                  <a:close/>
                </a:path>
              </a:pathLst>
            </a:custGeom>
            <a:solidFill>
              <a:srgbClr val="00DA72"/>
            </a:solidFill>
            <a:ln w="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F5E6F768-6635-4AC9-B4CF-B1344E7983A9}"/>
                </a:ext>
              </a:extLst>
            </p:cNvPr>
            <p:cNvSpPr/>
            <p:nvPr/>
          </p:nvSpPr>
          <p:spPr>
            <a:xfrm>
              <a:off x="19223151" y="11648193"/>
              <a:ext cx="108465" cy="108505"/>
            </a:xfrm>
            <a:custGeom>
              <a:avLst/>
              <a:gdLst>
                <a:gd name="connsiteX0" fmla="*/ 0 w 108465"/>
                <a:gd name="connsiteY0" fmla="*/ 54253 h 108505"/>
                <a:gd name="connsiteX1" fmla="*/ 54242 w 108465"/>
                <a:gd name="connsiteY1" fmla="*/ 108506 h 108505"/>
                <a:gd name="connsiteX2" fmla="*/ 108466 w 108465"/>
                <a:gd name="connsiteY2" fmla="*/ 54253 h 108505"/>
                <a:gd name="connsiteX3" fmla="*/ 54242 w 108465"/>
                <a:gd name="connsiteY3" fmla="*/ 0 h 108505"/>
                <a:gd name="connsiteX4" fmla="*/ 0 w 108465"/>
                <a:gd name="connsiteY4" fmla="*/ 54253 h 108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465" h="108505">
                  <a:moveTo>
                    <a:pt x="0" y="54253"/>
                  </a:moveTo>
                  <a:cubicBezTo>
                    <a:pt x="0" y="84208"/>
                    <a:pt x="24282" y="108506"/>
                    <a:pt x="54242" y="108506"/>
                  </a:cubicBezTo>
                  <a:cubicBezTo>
                    <a:pt x="84188" y="108506"/>
                    <a:pt x="108466" y="84208"/>
                    <a:pt x="108466" y="54253"/>
                  </a:cubicBezTo>
                  <a:cubicBezTo>
                    <a:pt x="108466" y="24302"/>
                    <a:pt x="84188" y="0"/>
                    <a:pt x="54242" y="0"/>
                  </a:cubicBezTo>
                  <a:cubicBezTo>
                    <a:pt x="24282" y="0"/>
                    <a:pt x="0" y="24302"/>
                    <a:pt x="0" y="54253"/>
                  </a:cubicBezTo>
                  <a:close/>
                </a:path>
              </a:pathLst>
            </a:custGeom>
            <a:solidFill>
              <a:srgbClr val="00DA72"/>
            </a:solidFill>
            <a:ln w="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3DAE1D05-CA2A-4BB7-A425-4E8A9E99CD1E}"/>
              </a:ext>
            </a:extLst>
          </p:cNvPr>
          <p:cNvSpPr/>
          <p:nvPr/>
        </p:nvSpPr>
        <p:spPr>
          <a:xfrm>
            <a:off x="19955189" y="1457325"/>
            <a:ext cx="4038824" cy="11180651"/>
          </a:xfrm>
          <a:custGeom>
            <a:avLst/>
            <a:gdLst>
              <a:gd name="connsiteX0" fmla="*/ 3111551 w 4038824"/>
              <a:gd name="connsiteY0" fmla="*/ 2293387 h 2293386"/>
              <a:gd name="connsiteX1" fmla="*/ 4038825 w 4038824"/>
              <a:gd name="connsiteY1" fmla="*/ 2293387 h 2293386"/>
              <a:gd name="connsiteX2" fmla="*/ 4038825 w 4038824"/>
              <a:gd name="connsiteY2" fmla="*/ 0 h 2293386"/>
              <a:gd name="connsiteX3" fmla="*/ 0 w 4038824"/>
              <a:gd name="connsiteY3" fmla="*/ 0 h 22933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38824" h="2293386">
                <a:moveTo>
                  <a:pt x="3111551" y="2293387"/>
                </a:moveTo>
                <a:lnTo>
                  <a:pt x="4038825" y="2293387"/>
                </a:lnTo>
                <a:lnTo>
                  <a:pt x="4038825" y="0"/>
                </a:lnTo>
                <a:lnTo>
                  <a:pt x="0" y="0"/>
                </a:lnTo>
              </a:path>
            </a:pathLst>
          </a:custGeom>
          <a:noFill/>
          <a:ln w="11671" cap="flat">
            <a:solidFill>
              <a:srgbClr val="00DA72"/>
            </a:solidFill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748459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87D65E01-1753-124D-B2BB-B45C0B1D22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Организация кода в </a:t>
            </a:r>
            <a:r>
              <a:rPr lang="en-GB" b="1" dirty="0"/>
              <a:t>Go</a:t>
            </a:r>
            <a:r>
              <a:rPr lang="ru-RU" b="1" dirty="0"/>
              <a:t>: Модули </a:t>
            </a:r>
            <a:r>
              <a:rPr lang="en-US" b="1" dirty="0"/>
              <a:t>(Modules)</a:t>
            </a:r>
            <a:endParaRPr lang="en-GB" b="1" dirty="0"/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28EA86ED-1B33-45B7-8594-604C63403D7A}"/>
              </a:ext>
            </a:extLst>
          </p:cNvPr>
          <p:cNvSpPr txBox="1">
            <a:spLocks/>
          </p:cNvSpPr>
          <p:nvPr/>
        </p:nvSpPr>
        <p:spPr>
          <a:xfrm>
            <a:off x="388400" y="2491283"/>
            <a:ext cx="22248812" cy="2718693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457200" lvl="0" indent="-457200" defTabSz="1828709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DA72"/>
              </a:buClr>
              <a:buSzPct val="9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3200" b="0" i="0">
                <a:latin typeface="YS Text Regular" pitchFamily="2" charset="-52"/>
              </a:defRPr>
            </a:lvl1pPr>
            <a:lvl2pPr marL="0" indent="0" defTabSz="1828709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3200" b="0" i="0">
                <a:latin typeface="YS Text Bold" pitchFamily="2" charset="-52"/>
              </a:defRPr>
            </a:lvl2pPr>
            <a:lvl3pPr marL="0" indent="0" defTabSz="1828709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3200" b="0" i="0">
                <a:latin typeface="YS Text Regular" pitchFamily="2" charset="-52"/>
              </a:defRPr>
            </a:lvl3pPr>
            <a:lvl4pPr marL="0" indent="0" defTabSz="1828709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2400" b="0" i="0">
                <a:latin typeface="YS Text Regular" pitchFamily="2" charset="-52"/>
              </a:defRPr>
            </a:lvl4pPr>
            <a:lvl5pPr marL="0" indent="0" defTabSz="1828709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b="0" i="0">
                <a:latin typeface="YS Text Regular" pitchFamily="2" charset="-52"/>
              </a:defRPr>
            </a:lvl5pPr>
            <a:lvl6pPr marL="5028949" indent="-457177" defTabSz="18287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/>
            </a:lvl6pPr>
            <a:lvl7pPr marL="5943303" indent="-457177" defTabSz="18287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/>
            </a:lvl7pPr>
            <a:lvl8pPr marL="6857657" indent="-457177" defTabSz="18287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/>
            </a:lvl8pPr>
            <a:lvl9pPr marL="7772011" indent="-457177" defTabSz="18287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/>
            </a:lvl9pPr>
          </a:lstStyle>
          <a:p>
            <a:pPr>
              <a:spcAft>
                <a:spcPts val="2000"/>
              </a:spcAft>
            </a:pPr>
            <a:r>
              <a:rPr lang="ru-RU" sz="4000" dirty="0"/>
              <a:t>Модуль в </a:t>
            </a:r>
            <a:r>
              <a:rPr lang="en-GB" sz="4000" dirty="0"/>
              <a:t>Go — </a:t>
            </a:r>
            <a:r>
              <a:rPr lang="ru-RU" sz="4000" dirty="0"/>
              <a:t>это коллекция связанных пакетов. Модули управляют зависимостями и </a:t>
            </a:r>
            <a:r>
              <a:rPr lang="ru-RU" sz="4000" dirty="0" err="1"/>
              <a:t>версионированием</a:t>
            </a:r>
            <a:r>
              <a:rPr lang="ru-RU" sz="4000" dirty="0"/>
              <a:t> в проектах </a:t>
            </a:r>
            <a:r>
              <a:rPr lang="en-GB" sz="4000" dirty="0"/>
              <a:t>Go. </a:t>
            </a:r>
            <a:r>
              <a:rPr lang="ru-RU" sz="4000" dirty="0"/>
              <a:t>Модули определяются файлом </a:t>
            </a:r>
            <a:r>
              <a:rPr lang="en-GB" sz="4000" dirty="0" err="1"/>
              <a:t>go.mod</a:t>
            </a:r>
            <a:r>
              <a:rPr lang="en-GB" sz="4000" dirty="0"/>
              <a:t> </a:t>
            </a:r>
            <a:r>
              <a:rPr lang="ru-RU" sz="4000" dirty="0"/>
              <a:t>в корне проекта.</a:t>
            </a:r>
            <a:endParaRPr lang="en-US" sz="4000" dirty="0"/>
          </a:p>
          <a:p>
            <a:pPr>
              <a:spcAft>
                <a:spcPts val="2000"/>
              </a:spcAft>
            </a:pPr>
            <a:r>
              <a:rPr lang="ru-RU" sz="4000" dirty="0"/>
              <a:t>При использовании модулей </a:t>
            </a:r>
            <a:r>
              <a:rPr lang="en-GB" sz="4000" dirty="0"/>
              <a:t>Go </a:t>
            </a:r>
            <a:r>
              <a:rPr lang="ru-RU" sz="4000" dirty="0"/>
              <a:t>автоматически управляет зависимостями, которые указаны в </a:t>
            </a:r>
            <a:r>
              <a:rPr lang="en-GB" sz="4000" dirty="0" err="1"/>
              <a:t>go.mod</a:t>
            </a:r>
            <a:r>
              <a:rPr lang="en-GB" sz="4000" dirty="0"/>
              <a:t> </a:t>
            </a:r>
            <a:r>
              <a:rPr lang="ru-RU" sz="4000" dirty="0"/>
              <a:t>и </a:t>
            </a:r>
            <a:r>
              <a:rPr lang="en-GB" sz="4000" dirty="0" err="1"/>
              <a:t>go.sum</a:t>
            </a:r>
            <a:r>
              <a:rPr lang="en-GB" sz="4000" dirty="0"/>
              <a:t>.</a:t>
            </a:r>
            <a:endParaRPr lang="ru-RU" sz="6000" dirty="0"/>
          </a:p>
        </p:txBody>
      </p: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076861DB-5783-4845-BE80-76385BBE99BC}"/>
              </a:ext>
            </a:extLst>
          </p:cNvPr>
          <p:cNvGrpSpPr/>
          <p:nvPr/>
        </p:nvGrpSpPr>
        <p:grpSpPr>
          <a:xfrm>
            <a:off x="15627350" y="11597378"/>
            <a:ext cx="7930174" cy="210134"/>
            <a:chOff x="15627350" y="11597378"/>
            <a:chExt cx="7930174" cy="210134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CC163BE-51FB-4C5F-8F2D-B2BC3E7B5B7E}"/>
                </a:ext>
              </a:extLst>
            </p:cNvPr>
            <p:cNvSpPr/>
            <p:nvPr/>
          </p:nvSpPr>
          <p:spPr>
            <a:xfrm>
              <a:off x="15627350" y="11702423"/>
              <a:ext cx="7930174" cy="44"/>
            </a:xfrm>
            <a:custGeom>
              <a:avLst/>
              <a:gdLst>
                <a:gd name="connsiteX0" fmla="*/ 0 w 7930174"/>
                <a:gd name="connsiteY0" fmla="*/ 0 h 44"/>
                <a:gd name="connsiteX1" fmla="*/ 7930175 w 7930174"/>
                <a:gd name="connsiteY1" fmla="*/ 0 h 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0174" h="44">
                  <a:moveTo>
                    <a:pt x="0" y="0"/>
                  </a:moveTo>
                  <a:lnTo>
                    <a:pt x="7930175" y="0"/>
                  </a:lnTo>
                </a:path>
              </a:pathLst>
            </a:custGeom>
            <a:ln w="11671" cap="flat">
              <a:solidFill>
                <a:srgbClr val="00DA7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3E11058-927A-4690-A0DB-1299382BDA93}"/>
                </a:ext>
              </a:extLst>
            </p:cNvPr>
            <p:cNvSpPr/>
            <p:nvPr/>
          </p:nvSpPr>
          <p:spPr>
            <a:xfrm>
              <a:off x="22308562" y="11597378"/>
              <a:ext cx="645152" cy="210134"/>
            </a:xfrm>
            <a:custGeom>
              <a:avLst/>
              <a:gdLst>
                <a:gd name="connsiteX0" fmla="*/ 0 w 645152"/>
                <a:gd name="connsiteY0" fmla="*/ 210134 h 210134"/>
                <a:gd name="connsiteX1" fmla="*/ 645152 w 645152"/>
                <a:gd name="connsiteY1" fmla="*/ 210134 h 210134"/>
                <a:gd name="connsiteX2" fmla="*/ 645152 w 645152"/>
                <a:gd name="connsiteY2" fmla="*/ 0 h 210134"/>
                <a:gd name="connsiteX3" fmla="*/ 0 w 645152"/>
                <a:gd name="connsiteY3" fmla="*/ 0 h 210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5152" h="210134">
                  <a:moveTo>
                    <a:pt x="0" y="210134"/>
                  </a:moveTo>
                  <a:lnTo>
                    <a:pt x="645152" y="210134"/>
                  </a:lnTo>
                  <a:lnTo>
                    <a:pt x="64515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DA72"/>
            </a:solidFill>
            <a:ln w="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F7222F5E-B938-496A-A312-93E4FE019E53}"/>
                </a:ext>
              </a:extLst>
            </p:cNvPr>
            <p:cNvSpPr/>
            <p:nvPr/>
          </p:nvSpPr>
          <p:spPr>
            <a:xfrm>
              <a:off x="21873803" y="11597378"/>
              <a:ext cx="222813" cy="210134"/>
            </a:xfrm>
            <a:custGeom>
              <a:avLst/>
              <a:gdLst>
                <a:gd name="connsiteX0" fmla="*/ 0 w 222813"/>
                <a:gd name="connsiteY0" fmla="*/ 210134 h 210134"/>
                <a:gd name="connsiteX1" fmla="*/ 222814 w 222813"/>
                <a:gd name="connsiteY1" fmla="*/ 210134 h 210134"/>
                <a:gd name="connsiteX2" fmla="*/ 222814 w 222813"/>
                <a:gd name="connsiteY2" fmla="*/ 0 h 210134"/>
                <a:gd name="connsiteX3" fmla="*/ 0 w 222813"/>
                <a:gd name="connsiteY3" fmla="*/ 0 h 210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813" h="210134">
                  <a:moveTo>
                    <a:pt x="0" y="210134"/>
                  </a:moveTo>
                  <a:lnTo>
                    <a:pt x="222814" y="210134"/>
                  </a:lnTo>
                  <a:lnTo>
                    <a:pt x="22281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DA72"/>
            </a:solidFill>
            <a:ln w="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3275A96-B8E0-4143-BA34-A4CF04924C30}"/>
                </a:ext>
              </a:extLst>
            </p:cNvPr>
            <p:cNvSpPr/>
            <p:nvPr/>
          </p:nvSpPr>
          <p:spPr>
            <a:xfrm>
              <a:off x="21429462" y="11597378"/>
              <a:ext cx="222813" cy="210134"/>
            </a:xfrm>
            <a:custGeom>
              <a:avLst/>
              <a:gdLst>
                <a:gd name="connsiteX0" fmla="*/ 0 w 222813"/>
                <a:gd name="connsiteY0" fmla="*/ 210134 h 210134"/>
                <a:gd name="connsiteX1" fmla="*/ 222814 w 222813"/>
                <a:gd name="connsiteY1" fmla="*/ 210134 h 210134"/>
                <a:gd name="connsiteX2" fmla="*/ 222814 w 222813"/>
                <a:gd name="connsiteY2" fmla="*/ 0 h 210134"/>
                <a:gd name="connsiteX3" fmla="*/ 0 w 222813"/>
                <a:gd name="connsiteY3" fmla="*/ 0 h 210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813" h="210134">
                  <a:moveTo>
                    <a:pt x="0" y="210134"/>
                  </a:moveTo>
                  <a:lnTo>
                    <a:pt x="222814" y="210134"/>
                  </a:lnTo>
                  <a:lnTo>
                    <a:pt x="22281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DA72"/>
            </a:solidFill>
            <a:ln w="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33994CFC-C62F-409F-88BA-BBEA3FE2E0C0}"/>
                </a:ext>
              </a:extLst>
            </p:cNvPr>
            <p:cNvSpPr/>
            <p:nvPr/>
          </p:nvSpPr>
          <p:spPr>
            <a:xfrm>
              <a:off x="17031128" y="11598834"/>
              <a:ext cx="904428" cy="207223"/>
            </a:xfrm>
            <a:custGeom>
              <a:avLst/>
              <a:gdLst>
                <a:gd name="connsiteX0" fmla="*/ 0 w 904428"/>
                <a:gd name="connsiteY0" fmla="*/ 103603 h 207223"/>
                <a:gd name="connsiteX1" fmla="*/ 0 w 904428"/>
                <a:gd name="connsiteY1" fmla="*/ 103603 h 207223"/>
                <a:gd name="connsiteX2" fmla="*/ 103578 w 904428"/>
                <a:gd name="connsiteY2" fmla="*/ 207223 h 207223"/>
                <a:gd name="connsiteX3" fmla="*/ 800856 w 904428"/>
                <a:gd name="connsiteY3" fmla="*/ 207223 h 207223"/>
                <a:gd name="connsiteX4" fmla="*/ 904429 w 904428"/>
                <a:gd name="connsiteY4" fmla="*/ 103603 h 207223"/>
                <a:gd name="connsiteX5" fmla="*/ 800856 w 904428"/>
                <a:gd name="connsiteY5" fmla="*/ 0 h 207223"/>
                <a:gd name="connsiteX6" fmla="*/ 103578 w 904428"/>
                <a:gd name="connsiteY6" fmla="*/ 0 h 207223"/>
                <a:gd name="connsiteX7" fmla="*/ 0 w 904428"/>
                <a:gd name="connsiteY7" fmla="*/ 103603 h 207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04428" h="207223">
                  <a:moveTo>
                    <a:pt x="0" y="103603"/>
                  </a:moveTo>
                  <a:lnTo>
                    <a:pt x="0" y="103603"/>
                  </a:lnTo>
                  <a:cubicBezTo>
                    <a:pt x="0" y="160833"/>
                    <a:pt x="46364" y="207223"/>
                    <a:pt x="103578" y="207223"/>
                  </a:cubicBezTo>
                  <a:lnTo>
                    <a:pt x="800856" y="207223"/>
                  </a:lnTo>
                  <a:cubicBezTo>
                    <a:pt x="858065" y="207223"/>
                    <a:pt x="904429" y="160833"/>
                    <a:pt x="904429" y="103603"/>
                  </a:cubicBezTo>
                  <a:cubicBezTo>
                    <a:pt x="904429" y="46381"/>
                    <a:pt x="858065" y="0"/>
                    <a:pt x="800856" y="0"/>
                  </a:cubicBezTo>
                  <a:lnTo>
                    <a:pt x="103578" y="0"/>
                  </a:lnTo>
                  <a:cubicBezTo>
                    <a:pt x="46364" y="0"/>
                    <a:pt x="0" y="46381"/>
                    <a:pt x="0" y="103603"/>
                  </a:cubicBezTo>
                  <a:close/>
                </a:path>
              </a:pathLst>
            </a:custGeom>
            <a:solidFill>
              <a:srgbClr val="00DA72"/>
            </a:solidFill>
            <a:ln w="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55836E8-266E-4AA4-8A98-9D8AC7FED1DA}"/>
                </a:ext>
              </a:extLst>
            </p:cNvPr>
            <p:cNvSpPr/>
            <p:nvPr/>
          </p:nvSpPr>
          <p:spPr>
            <a:xfrm>
              <a:off x="21015773" y="11597926"/>
              <a:ext cx="208973" cy="209038"/>
            </a:xfrm>
            <a:custGeom>
              <a:avLst/>
              <a:gdLst>
                <a:gd name="connsiteX0" fmla="*/ 0 w 208973"/>
                <a:gd name="connsiteY0" fmla="*/ 104517 h 209038"/>
                <a:gd name="connsiteX1" fmla="*/ 104509 w 208973"/>
                <a:gd name="connsiteY1" fmla="*/ 209038 h 209038"/>
                <a:gd name="connsiteX2" fmla="*/ 208974 w 208973"/>
                <a:gd name="connsiteY2" fmla="*/ 104517 h 209038"/>
                <a:gd name="connsiteX3" fmla="*/ 104509 w 208973"/>
                <a:gd name="connsiteY3" fmla="*/ 0 h 209038"/>
                <a:gd name="connsiteX4" fmla="*/ 0 w 208973"/>
                <a:gd name="connsiteY4" fmla="*/ 104517 h 209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8973" h="209038">
                  <a:moveTo>
                    <a:pt x="0" y="104517"/>
                  </a:moveTo>
                  <a:cubicBezTo>
                    <a:pt x="0" y="162244"/>
                    <a:pt x="46798" y="209038"/>
                    <a:pt x="104509" y="209038"/>
                  </a:cubicBezTo>
                  <a:cubicBezTo>
                    <a:pt x="162220" y="209038"/>
                    <a:pt x="208974" y="162244"/>
                    <a:pt x="208974" y="104517"/>
                  </a:cubicBezTo>
                  <a:cubicBezTo>
                    <a:pt x="208974" y="46798"/>
                    <a:pt x="162220" y="0"/>
                    <a:pt x="104509" y="0"/>
                  </a:cubicBezTo>
                  <a:cubicBezTo>
                    <a:pt x="46798" y="0"/>
                    <a:pt x="0" y="46798"/>
                    <a:pt x="0" y="104517"/>
                  </a:cubicBezTo>
                  <a:close/>
                </a:path>
              </a:pathLst>
            </a:custGeom>
            <a:solidFill>
              <a:srgbClr val="00DA72"/>
            </a:solidFill>
            <a:ln w="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3B53B68-9AD0-446F-B19A-08D6C79F6944}"/>
                </a:ext>
              </a:extLst>
            </p:cNvPr>
            <p:cNvSpPr/>
            <p:nvPr/>
          </p:nvSpPr>
          <p:spPr>
            <a:xfrm>
              <a:off x="18506280" y="11648193"/>
              <a:ext cx="108448" cy="108505"/>
            </a:xfrm>
            <a:custGeom>
              <a:avLst/>
              <a:gdLst>
                <a:gd name="connsiteX0" fmla="*/ 0 w 108448"/>
                <a:gd name="connsiteY0" fmla="*/ 54253 h 108505"/>
                <a:gd name="connsiteX1" fmla="*/ 54237 w 108448"/>
                <a:gd name="connsiteY1" fmla="*/ 108506 h 108505"/>
                <a:gd name="connsiteX2" fmla="*/ 108448 w 108448"/>
                <a:gd name="connsiteY2" fmla="*/ 54253 h 108505"/>
                <a:gd name="connsiteX3" fmla="*/ 54237 w 108448"/>
                <a:gd name="connsiteY3" fmla="*/ 0 h 108505"/>
                <a:gd name="connsiteX4" fmla="*/ 0 w 108448"/>
                <a:gd name="connsiteY4" fmla="*/ 54253 h 108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448" h="108505">
                  <a:moveTo>
                    <a:pt x="0" y="54253"/>
                  </a:moveTo>
                  <a:cubicBezTo>
                    <a:pt x="0" y="84208"/>
                    <a:pt x="24269" y="108506"/>
                    <a:pt x="54237" y="108506"/>
                  </a:cubicBezTo>
                  <a:cubicBezTo>
                    <a:pt x="84184" y="108506"/>
                    <a:pt x="108448" y="84208"/>
                    <a:pt x="108448" y="54253"/>
                  </a:cubicBezTo>
                  <a:cubicBezTo>
                    <a:pt x="108448" y="24302"/>
                    <a:pt x="84184" y="0"/>
                    <a:pt x="54237" y="0"/>
                  </a:cubicBezTo>
                  <a:cubicBezTo>
                    <a:pt x="24269" y="0"/>
                    <a:pt x="0" y="24302"/>
                    <a:pt x="0" y="54253"/>
                  </a:cubicBezTo>
                  <a:close/>
                </a:path>
              </a:pathLst>
            </a:custGeom>
            <a:solidFill>
              <a:srgbClr val="00DA72"/>
            </a:solidFill>
            <a:ln w="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D470FD06-9EDD-42DD-9543-021F2292ECD1}"/>
                </a:ext>
              </a:extLst>
            </p:cNvPr>
            <p:cNvSpPr/>
            <p:nvPr/>
          </p:nvSpPr>
          <p:spPr>
            <a:xfrm>
              <a:off x="18685467" y="11648193"/>
              <a:ext cx="108465" cy="108505"/>
            </a:xfrm>
            <a:custGeom>
              <a:avLst/>
              <a:gdLst>
                <a:gd name="connsiteX0" fmla="*/ 0 w 108465"/>
                <a:gd name="connsiteY0" fmla="*/ 54253 h 108505"/>
                <a:gd name="connsiteX1" fmla="*/ 54237 w 108465"/>
                <a:gd name="connsiteY1" fmla="*/ 108506 h 108505"/>
                <a:gd name="connsiteX2" fmla="*/ 108466 w 108465"/>
                <a:gd name="connsiteY2" fmla="*/ 54253 h 108505"/>
                <a:gd name="connsiteX3" fmla="*/ 54237 w 108465"/>
                <a:gd name="connsiteY3" fmla="*/ 0 h 108505"/>
                <a:gd name="connsiteX4" fmla="*/ 0 w 108465"/>
                <a:gd name="connsiteY4" fmla="*/ 54253 h 108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465" h="108505">
                  <a:moveTo>
                    <a:pt x="0" y="54253"/>
                  </a:moveTo>
                  <a:cubicBezTo>
                    <a:pt x="0" y="84208"/>
                    <a:pt x="24277" y="108506"/>
                    <a:pt x="54237" y="108506"/>
                  </a:cubicBezTo>
                  <a:cubicBezTo>
                    <a:pt x="84184" y="108506"/>
                    <a:pt x="108466" y="84208"/>
                    <a:pt x="108466" y="54253"/>
                  </a:cubicBezTo>
                  <a:cubicBezTo>
                    <a:pt x="108466" y="24302"/>
                    <a:pt x="84184" y="0"/>
                    <a:pt x="54237" y="0"/>
                  </a:cubicBezTo>
                  <a:cubicBezTo>
                    <a:pt x="24277" y="0"/>
                    <a:pt x="0" y="24302"/>
                    <a:pt x="0" y="54253"/>
                  </a:cubicBezTo>
                  <a:close/>
                </a:path>
              </a:pathLst>
            </a:custGeom>
            <a:solidFill>
              <a:srgbClr val="00DA72"/>
            </a:solidFill>
            <a:ln w="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411DC27-9366-43B2-8278-82A147007AC1}"/>
                </a:ext>
              </a:extLst>
            </p:cNvPr>
            <p:cNvSpPr/>
            <p:nvPr/>
          </p:nvSpPr>
          <p:spPr>
            <a:xfrm>
              <a:off x="18864653" y="11648193"/>
              <a:ext cx="108465" cy="108505"/>
            </a:xfrm>
            <a:custGeom>
              <a:avLst/>
              <a:gdLst>
                <a:gd name="connsiteX0" fmla="*/ 0 w 108465"/>
                <a:gd name="connsiteY0" fmla="*/ 54253 h 108505"/>
                <a:gd name="connsiteX1" fmla="*/ 54237 w 108465"/>
                <a:gd name="connsiteY1" fmla="*/ 108506 h 108505"/>
                <a:gd name="connsiteX2" fmla="*/ 108466 w 108465"/>
                <a:gd name="connsiteY2" fmla="*/ 54253 h 108505"/>
                <a:gd name="connsiteX3" fmla="*/ 54237 w 108465"/>
                <a:gd name="connsiteY3" fmla="*/ 0 h 108505"/>
                <a:gd name="connsiteX4" fmla="*/ 0 w 108465"/>
                <a:gd name="connsiteY4" fmla="*/ 54253 h 108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465" h="108505">
                  <a:moveTo>
                    <a:pt x="0" y="54253"/>
                  </a:moveTo>
                  <a:cubicBezTo>
                    <a:pt x="0" y="84208"/>
                    <a:pt x="24268" y="108506"/>
                    <a:pt x="54237" y="108506"/>
                  </a:cubicBezTo>
                  <a:cubicBezTo>
                    <a:pt x="84184" y="108506"/>
                    <a:pt x="108466" y="84208"/>
                    <a:pt x="108466" y="54253"/>
                  </a:cubicBezTo>
                  <a:cubicBezTo>
                    <a:pt x="108466" y="24302"/>
                    <a:pt x="84184" y="0"/>
                    <a:pt x="54237" y="0"/>
                  </a:cubicBezTo>
                  <a:cubicBezTo>
                    <a:pt x="24268" y="0"/>
                    <a:pt x="0" y="24302"/>
                    <a:pt x="0" y="54253"/>
                  </a:cubicBezTo>
                  <a:close/>
                </a:path>
              </a:pathLst>
            </a:custGeom>
            <a:solidFill>
              <a:srgbClr val="00DA72"/>
            </a:solidFill>
            <a:ln w="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1457598A-5430-4D0E-87EA-B3B2E9028DDF}"/>
                </a:ext>
              </a:extLst>
            </p:cNvPr>
            <p:cNvSpPr/>
            <p:nvPr/>
          </p:nvSpPr>
          <p:spPr>
            <a:xfrm>
              <a:off x="19043840" y="11648193"/>
              <a:ext cx="108465" cy="108505"/>
            </a:xfrm>
            <a:custGeom>
              <a:avLst/>
              <a:gdLst>
                <a:gd name="connsiteX0" fmla="*/ 0 w 108465"/>
                <a:gd name="connsiteY0" fmla="*/ 54253 h 108505"/>
                <a:gd name="connsiteX1" fmla="*/ 54237 w 108465"/>
                <a:gd name="connsiteY1" fmla="*/ 108506 h 108505"/>
                <a:gd name="connsiteX2" fmla="*/ 108466 w 108465"/>
                <a:gd name="connsiteY2" fmla="*/ 54253 h 108505"/>
                <a:gd name="connsiteX3" fmla="*/ 54237 w 108465"/>
                <a:gd name="connsiteY3" fmla="*/ 0 h 108505"/>
                <a:gd name="connsiteX4" fmla="*/ 0 w 108465"/>
                <a:gd name="connsiteY4" fmla="*/ 54253 h 108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465" h="108505">
                  <a:moveTo>
                    <a:pt x="0" y="54253"/>
                  </a:moveTo>
                  <a:cubicBezTo>
                    <a:pt x="0" y="84208"/>
                    <a:pt x="24282" y="108506"/>
                    <a:pt x="54237" y="108506"/>
                  </a:cubicBezTo>
                  <a:cubicBezTo>
                    <a:pt x="84184" y="108506"/>
                    <a:pt x="108466" y="84208"/>
                    <a:pt x="108466" y="54253"/>
                  </a:cubicBezTo>
                  <a:cubicBezTo>
                    <a:pt x="108466" y="24302"/>
                    <a:pt x="84184" y="0"/>
                    <a:pt x="54237" y="0"/>
                  </a:cubicBezTo>
                  <a:cubicBezTo>
                    <a:pt x="24282" y="0"/>
                    <a:pt x="0" y="24302"/>
                    <a:pt x="0" y="54253"/>
                  </a:cubicBezTo>
                  <a:close/>
                </a:path>
              </a:pathLst>
            </a:custGeom>
            <a:solidFill>
              <a:srgbClr val="00DA72"/>
            </a:solidFill>
            <a:ln w="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F5E6F768-6635-4AC9-B4CF-B1344E7983A9}"/>
                </a:ext>
              </a:extLst>
            </p:cNvPr>
            <p:cNvSpPr/>
            <p:nvPr/>
          </p:nvSpPr>
          <p:spPr>
            <a:xfrm>
              <a:off x="19223151" y="11648193"/>
              <a:ext cx="108465" cy="108505"/>
            </a:xfrm>
            <a:custGeom>
              <a:avLst/>
              <a:gdLst>
                <a:gd name="connsiteX0" fmla="*/ 0 w 108465"/>
                <a:gd name="connsiteY0" fmla="*/ 54253 h 108505"/>
                <a:gd name="connsiteX1" fmla="*/ 54242 w 108465"/>
                <a:gd name="connsiteY1" fmla="*/ 108506 h 108505"/>
                <a:gd name="connsiteX2" fmla="*/ 108466 w 108465"/>
                <a:gd name="connsiteY2" fmla="*/ 54253 h 108505"/>
                <a:gd name="connsiteX3" fmla="*/ 54242 w 108465"/>
                <a:gd name="connsiteY3" fmla="*/ 0 h 108505"/>
                <a:gd name="connsiteX4" fmla="*/ 0 w 108465"/>
                <a:gd name="connsiteY4" fmla="*/ 54253 h 108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465" h="108505">
                  <a:moveTo>
                    <a:pt x="0" y="54253"/>
                  </a:moveTo>
                  <a:cubicBezTo>
                    <a:pt x="0" y="84208"/>
                    <a:pt x="24282" y="108506"/>
                    <a:pt x="54242" y="108506"/>
                  </a:cubicBezTo>
                  <a:cubicBezTo>
                    <a:pt x="84188" y="108506"/>
                    <a:pt x="108466" y="84208"/>
                    <a:pt x="108466" y="54253"/>
                  </a:cubicBezTo>
                  <a:cubicBezTo>
                    <a:pt x="108466" y="24302"/>
                    <a:pt x="84188" y="0"/>
                    <a:pt x="54242" y="0"/>
                  </a:cubicBezTo>
                  <a:cubicBezTo>
                    <a:pt x="24282" y="0"/>
                    <a:pt x="0" y="24302"/>
                    <a:pt x="0" y="54253"/>
                  </a:cubicBezTo>
                  <a:close/>
                </a:path>
              </a:pathLst>
            </a:custGeom>
            <a:solidFill>
              <a:srgbClr val="00DA72"/>
            </a:solidFill>
            <a:ln w="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3DAE1D05-CA2A-4BB7-A425-4E8A9E99CD1E}"/>
              </a:ext>
            </a:extLst>
          </p:cNvPr>
          <p:cNvSpPr/>
          <p:nvPr/>
        </p:nvSpPr>
        <p:spPr>
          <a:xfrm>
            <a:off x="19955189" y="1457325"/>
            <a:ext cx="4038824" cy="11180651"/>
          </a:xfrm>
          <a:custGeom>
            <a:avLst/>
            <a:gdLst>
              <a:gd name="connsiteX0" fmla="*/ 3111551 w 4038824"/>
              <a:gd name="connsiteY0" fmla="*/ 2293387 h 2293386"/>
              <a:gd name="connsiteX1" fmla="*/ 4038825 w 4038824"/>
              <a:gd name="connsiteY1" fmla="*/ 2293387 h 2293386"/>
              <a:gd name="connsiteX2" fmla="*/ 4038825 w 4038824"/>
              <a:gd name="connsiteY2" fmla="*/ 0 h 2293386"/>
              <a:gd name="connsiteX3" fmla="*/ 0 w 4038824"/>
              <a:gd name="connsiteY3" fmla="*/ 0 h 22933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38824" h="2293386">
                <a:moveTo>
                  <a:pt x="3111551" y="2293387"/>
                </a:moveTo>
                <a:lnTo>
                  <a:pt x="4038825" y="2293387"/>
                </a:lnTo>
                <a:lnTo>
                  <a:pt x="4038825" y="0"/>
                </a:lnTo>
                <a:lnTo>
                  <a:pt x="0" y="0"/>
                </a:lnTo>
              </a:path>
            </a:pathLst>
          </a:custGeom>
          <a:noFill/>
          <a:ln w="11671" cap="flat">
            <a:solidFill>
              <a:srgbClr val="00DA72"/>
            </a:solidFill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3D2358C-8D92-5EF4-D71C-2F6C193A01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1072" y="5080887"/>
            <a:ext cx="11423467" cy="5345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093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87D65E01-1753-124D-B2BB-B45C0B1D22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Организация кода в </a:t>
            </a:r>
            <a:r>
              <a:rPr lang="en-GB" b="1" dirty="0"/>
              <a:t>Go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28EA86ED-1B33-45B7-8594-604C63403D7A}"/>
              </a:ext>
            </a:extLst>
          </p:cNvPr>
          <p:cNvSpPr txBox="1">
            <a:spLocks/>
          </p:cNvSpPr>
          <p:nvPr/>
        </p:nvSpPr>
        <p:spPr>
          <a:xfrm>
            <a:off x="388400" y="2491283"/>
            <a:ext cx="22248812" cy="896655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457200" lvl="0" indent="-457200" defTabSz="1828709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DA72"/>
              </a:buClr>
              <a:buSzPct val="9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3200" b="0" i="0">
                <a:latin typeface="YS Text Regular" pitchFamily="2" charset="-52"/>
              </a:defRPr>
            </a:lvl1pPr>
            <a:lvl2pPr marL="0" indent="0" defTabSz="1828709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3200" b="0" i="0">
                <a:latin typeface="YS Text Bold" pitchFamily="2" charset="-52"/>
              </a:defRPr>
            </a:lvl2pPr>
            <a:lvl3pPr marL="0" indent="0" defTabSz="1828709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3200" b="0" i="0">
                <a:latin typeface="YS Text Regular" pitchFamily="2" charset="-52"/>
              </a:defRPr>
            </a:lvl3pPr>
            <a:lvl4pPr marL="0" indent="0" defTabSz="1828709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2400" b="0" i="0">
                <a:latin typeface="YS Text Regular" pitchFamily="2" charset="-52"/>
              </a:defRPr>
            </a:lvl4pPr>
            <a:lvl5pPr marL="0" indent="0" defTabSz="1828709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b="0" i="0">
                <a:latin typeface="YS Text Regular" pitchFamily="2" charset="-52"/>
              </a:defRPr>
            </a:lvl5pPr>
            <a:lvl6pPr marL="5028949" indent="-457177" defTabSz="18287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/>
            </a:lvl6pPr>
            <a:lvl7pPr marL="5943303" indent="-457177" defTabSz="18287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/>
            </a:lvl7pPr>
            <a:lvl8pPr marL="6857657" indent="-457177" defTabSz="18287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/>
            </a:lvl8pPr>
            <a:lvl9pPr marL="7772011" indent="-457177" defTabSz="18287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/>
            </a:lvl9pPr>
          </a:lstStyle>
          <a:p>
            <a:pPr marL="806400">
              <a:buFont typeface="Arial" panose="020B0604020202020204" pitchFamily="34" charset="0"/>
              <a:buChar char="•"/>
            </a:pPr>
            <a:r>
              <a:rPr lang="en-GB" sz="2800" dirty="0"/>
              <a:t>/project</a:t>
            </a:r>
          </a:p>
          <a:p>
            <a:pPr marL="806400">
              <a:buFont typeface="Arial" panose="020B0604020202020204" pitchFamily="34" charset="0"/>
              <a:buChar char="•"/>
            </a:pPr>
            <a:r>
              <a:rPr lang="en-GB" sz="2800" dirty="0"/>
              <a:t>  |-- </a:t>
            </a:r>
            <a:r>
              <a:rPr lang="en-GB" sz="2800" dirty="0" err="1"/>
              <a:t>go.mod</a:t>
            </a:r>
            <a:endParaRPr lang="en-GB" sz="2800" dirty="0"/>
          </a:p>
          <a:p>
            <a:pPr marL="806400">
              <a:buFont typeface="Arial" panose="020B0604020202020204" pitchFamily="34" charset="0"/>
              <a:buChar char="•"/>
            </a:pPr>
            <a:r>
              <a:rPr lang="en-GB" sz="2800" dirty="0"/>
              <a:t>  |-- /</a:t>
            </a:r>
            <a:r>
              <a:rPr lang="en-GB" sz="2800" dirty="0" err="1"/>
              <a:t>cmd</a:t>
            </a:r>
            <a:endParaRPr lang="en-GB" sz="2800" dirty="0"/>
          </a:p>
          <a:p>
            <a:pPr marL="806400">
              <a:buFont typeface="Arial" panose="020B0604020202020204" pitchFamily="34" charset="0"/>
              <a:buChar char="•"/>
            </a:pPr>
            <a:r>
              <a:rPr lang="en-GB" sz="2800" dirty="0"/>
              <a:t>  |    |-- app</a:t>
            </a:r>
          </a:p>
          <a:p>
            <a:pPr marL="806400">
              <a:buFont typeface="Arial" panose="020B0604020202020204" pitchFamily="34" charset="0"/>
              <a:buChar char="•"/>
            </a:pPr>
            <a:r>
              <a:rPr lang="en-GB" sz="2800" dirty="0"/>
              <a:t>  |        |-- </a:t>
            </a:r>
            <a:r>
              <a:rPr lang="en-GB" sz="2800" dirty="0" err="1"/>
              <a:t>main.go</a:t>
            </a:r>
            <a:endParaRPr lang="en-GB" sz="2800" dirty="0"/>
          </a:p>
          <a:p>
            <a:pPr marL="806400">
              <a:buFont typeface="Arial" panose="020B0604020202020204" pitchFamily="34" charset="0"/>
              <a:buChar char="•"/>
            </a:pPr>
            <a:r>
              <a:rPr lang="en-GB" sz="2800" dirty="0"/>
              <a:t>  |-- /internal</a:t>
            </a:r>
          </a:p>
          <a:p>
            <a:pPr marL="806400">
              <a:buFont typeface="Arial" panose="020B0604020202020204" pitchFamily="34" charset="0"/>
              <a:buChar char="•"/>
            </a:pPr>
            <a:r>
              <a:rPr lang="en-GB" sz="2800" dirty="0"/>
              <a:t>  |    |-- /entities</a:t>
            </a:r>
          </a:p>
          <a:p>
            <a:pPr marL="806400">
              <a:buFont typeface="Arial" panose="020B0604020202020204" pitchFamily="34" charset="0"/>
              <a:buChar char="•"/>
            </a:pPr>
            <a:r>
              <a:rPr lang="en-GB" sz="2800" dirty="0"/>
              <a:t>  |    |    |-- </a:t>
            </a:r>
            <a:r>
              <a:rPr lang="en-GB" sz="2800" dirty="0" err="1"/>
              <a:t>book.go</a:t>
            </a:r>
            <a:endParaRPr lang="en-GB" sz="2800" dirty="0"/>
          </a:p>
          <a:p>
            <a:pPr marL="806400">
              <a:buFont typeface="Arial" panose="020B0604020202020204" pitchFamily="34" charset="0"/>
              <a:buChar char="•"/>
            </a:pPr>
            <a:r>
              <a:rPr lang="en-GB" sz="2800" dirty="0"/>
              <a:t>  |    |    |-- </a:t>
            </a:r>
            <a:r>
              <a:rPr lang="en-GB" sz="2800" dirty="0" err="1"/>
              <a:t>member.go</a:t>
            </a:r>
            <a:endParaRPr lang="en-GB" sz="2800" dirty="0"/>
          </a:p>
          <a:p>
            <a:pPr marL="806400">
              <a:buFont typeface="Arial" panose="020B0604020202020204" pitchFamily="34" charset="0"/>
              <a:buChar char="•"/>
            </a:pPr>
            <a:r>
              <a:rPr lang="en-GB" sz="2800" dirty="0"/>
              <a:t>  |    |-- /repositories</a:t>
            </a:r>
          </a:p>
          <a:p>
            <a:pPr marL="806400">
              <a:buFont typeface="Arial" panose="020B0604020202020204" pitchFamily="34" charset="0"/>
              <a:buChar char="•"/>
            </a:pPr>
            <a:r>
              <a:rPr lang="en-GB" sz="2800" dirty="0"/>
              <a:t>  |    |    |-- </a:t>
            </a:r>
            <a:r>
              <a:rPr lang="en-GB" sz="2800" dirty="0" err="1"/>
              <a:t>book_repository.go</a:t>
            </a:r>
            <a:endParaRPr lang="en-GB" sz="2800" dirty="0"/>
          </a:p>
          <a:p>
            <a:pPr marL="806400">
              <a:buFont typeface="Arial" panose="020B0604020202020204" pitchFamily="34" charset="0"/>
              <a:buChar char="•"/>
            </a:pPr>
            <a:r>
              <a:rPr lang="en-GB" sz="2800" dirty="0"/>
              <a:t>  |    |-- /services</a:t>
            </a:r>
          </a:p>
          <a:p>
            <a:pPr marL="806400">
              <a:buFont typeface="Arial" panose="020B0604020202020204" pitchFamily="34" charset="0"/>
              <a:buChar char="•"/>
            </a:pPr>
            <a:r>
              <a:rPr lang="en-GB" sz="2800" dirty="0"/>
              <a:t>  |    |    |-- </a:t>
            </a:r>
            <a:r>
              <a:rPr lang="en-GB" sz="2800" dirty="0" err="1"/>
              <a:t>library_service.go</a:t>
            </a:r>
            <a:endParaRPr lang="en-GB" sz="2800" dirty="0"/>
          </a:p>
          <a:p>
            <a:pPr marL="806400">
              <a:buFont typeface="Arial" panose="020B0604020202020204" pitchFamily="34" charset="0"/>
              <a:buChar char="•"/>
            </a:pPr>
            <a:r>
              <a:rPr lang="en-GB" sz="2800" dirty="0"/>
              <a:t>  |    |-- /</a:t>
            </a:r>
            <a:r>
              <a:rPr lang="en-GB" sz="2800" dirty="0" err="1"/>
              <a:t>ui</a:t>
            </a:r>
            <a:endParaRPr lang="en-GB" sz="2800" dirty="0"/>
          </a:p>
          <a:p>
            <a:pPr marL="806400">
              <a:buFont typeface="Arial" panose="020B0604020202020204" pitchFamily="34" charset="0"/>
              <a:buChar char="•"/>
            </a:pPr>
            <a:r>
              <a:rPr lang="en-GB" sz="2800" dirty="0"/>
              <a:t>  |    |    |-- </a:t>
            </a:r>
            <a:r>
              <a:rPr lang="en-GB" sz="2800" dirty="0" err="1"/>
              <a:t>cli.go</a:t>
            </a:r>
            <a:endParaRPr lang="en-GB" sz="2800" dirty="0"/>
          </a:p>
          <a:p>
            <a:pPr marL="806400">
              <a:buFont typeface="Arial" panose="020B0604020202020204" pitchFamily="34" charset="0"/>
              <a:buChar char="•"/>
            </a:pPr>
            <a:r>
              <a:rPr lang="en-GB" sz="2800" dirty="0"/>
              <a:t>  |-- /</a:t>
            </a:r>
            <a:r>
              <a:rPr lang="en-GB" sz="2800" dirty="0" err="1"/>
              <a:t>pkg</a:t>
            </a:r>
            <a:endParaRPr lang="en-GB" sz="2800" dirty="0"/>
          </a:p>
          <a:p>
            <a:pPr marL="806400">
              <a:buFont typeface="Arial" panose="020B0604020202020204" pitchFamily="34" charset="0"/>
              <a:buChar char="•"/>
            </a:pPr>
            <a:r>
              <a:rPr lang="en-GB" sz="2800" dirty="0"/>
              <a:t>  |    |-- (</a:t>
            </a:r>
            <a:r>
              <a:rPr lang="ru-RU" sz="2800" dirty="0"/>
              <a:t>публичные пакеты)</a:t>
            </a:r>
          </a:p>
        </p:txBody>
      </p: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076861DB-5783-4845-BE80-76385BBE99BC}"/>
              </a:ext>
            </a:extLst>
          </p:cNvPr>
          <p:cNvGrpSpPr/>
          <p:nvPr/>
        </p:nvGrpSpPr>
        <p:grpSpPr>
          <a:xfrm>
            <a:off x="15627350" y="11597378"/>
            <a:ext cx="7930174" cy="210134"/>
            <a:chOff x="15627350" y="11597378"/>
            <a:chExt cx="7930174" cy="210134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CC163BE-51FB-4C5F-8F2D-B2BC3E7B5B7E}"/>
                </a:ext>
              </a:extLst>
            </p:cNvPr>
            <p:cNvSpPr/>
            <p:nvPr/>
          </p:nvSpPr>
          <p:spPr>
            <a:xfrm>
              <a:off x="15627350" y="11702423"/>
              <a:ext cx="7930174" cy="44"/>
            </a:xfrm>
            <a:custGeom>
              <a:avLst/>
              <a:gdLst>
                <a:gd name="connsiteX0" fmla="*/ 0 w 7930174"/>
                <a:gd name="connsiteY0" fmla="*/ 0 h 44"/>
                <a:gd name="connsiteX1" fmla="*/ 7930175 w 7930174"/>
                <a:gd name="connsiteY1" fmla="*/ 0 h 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0174" h="44">
                  <a:moveTo>
                    <a:pt x="0" y="0"/>
                  </a:moveTo>
                  <a:lnTo>
                    <a:pt x="7930175" y="0"/>
                  </a:lnTo>
                </a:path>
              </a:pathLst>
            </a:custGeom>
            <a:ln w="11671" cap="flat">
              <a:solidFill>
                <a:srgbClr val="00DA7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3E11058-927A-4690-A0DB-1299382BDA93}"/>
                </a:ext>
              </a:extLst>
            </p:cNvPr>
            <p:cNvSpPr/>
            <p:nvPr/>
          </p:nvSpPr>
          <p:spPr>
            <a:xfrm>
              <a:off x="22308562" y="11597378"/>
              <a:ext cx="645152" cy="210134"/>
            </a:xfrm>
            <a:custGeom>
              <a:avLst/>
              <a:gdLst>
                <a:gd name="connsiteX0" fmla="*/ 0 w 645152"/>
                <a:gd name="connsiteY0" fmla="*/ 210134 h 210134"/>
                <a:gd name="connsiteX1" fmla="*/ 645152 w 645152"/>
                <a:gd name="connsiteY1" fmla="*/ 210134 h 210134"/>
                <a:gd name="connsiteX2" fmla="*/ 645152 w 645152"/>
                <a:gd name="connsiteY2" fmla="*/ 0 h 210134"/>
                <a:gd name="connsiteX3" fmla="*/ 0 w 645152"/>
                <a:gd name="connsiteY3" fmla="*/ 0 h 210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5152" h="210134">
                  <a:moveTo>
                    <a:pt x="0" y="210134"/>
                  </a:moveTo>
                  <a:lnTo>
                    <a:pt x="645152" y="210134"/>
                  </a:lnTo>
                  <a:lnTo>
                    <a:pt x="64515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DA72"/>
            </a:solidFill>
            <a:ln w="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F7222F5E-B938-496A-A312-93E4FE019E53}"/>
                </a:ext>
              </a:extLst>
            </p:cNvPr>
            <p:cNvSpPr/>
            <p:nvPr/>
          </p:nvSpPr>
          <p:spPr>
            <a:xfrm>
              <a:off x="21873803" y="11597378"/>
              <a:ext cx="222813" cy="210134"/>
            </a:xfrm>
            <a:custGeom>
              <a:avLst/>
              <a:gdLst>
                <a:gd name="connsiteX0" fmla="*/ 0 w 222813"/>
                <a:gd name="connsiteY0" fmla="*/ 210134 h 210134"/>
                <a:gd name="connsiteX1" fmla="*/ 222814 w 222813"/>
                <a:gd name="connsiteY1" fmla="*/ 210134 h 210134"/>
                <a:gd name="connsiteX2" fmla="*/ 222814 w 222813"/>
                <a:gd name="connsiteY2" fmla="*/ 0 h 210134"/>
                <a:gd name="connsiteX3" fmla="*/ 0 w 222813"/>
                <a:gd name="connsiteY3" fmla="*/ 0 h 210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813" h="210134">
                  <a:moveTo>
                    <a:pt x="0" y="210134"/>
                  </a:moveTo>
                  <a:lnTo>
                    <a:pt x="222814" y="210134"/>
                  </a:lnTo>
                  <a:lnTo>
                    <a:pt x="22281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DA72"/>
            </a:solidFill>
            <a:ln w="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3275A96-B8E0-4143-BA34-A4CF04924C30}"/>
                </a:ext>
              </a:extLst>
            </p:cNvPr>
            <p:cNvSpPr/>
            <p:nvPr/>
          </p:nvSpPr>
          <p:spPr>
            <a:xfrm>
              <a:off x="21429462" y="11597378"/>
              <a:ext cx="222813" cy="210134"/>
            </a:xfrm>
            <a:custGeom>
              <a:avLst/>
              <a:gdLst>
                <a:gd name="connsiteX0" fmla="*/ 0 w 222813"/>
                <a:gd name="connsiteY0" fmla="*/ 210134 h 210134"/>
                <a:gd name="connsiteX1" fmla="*/ 222814 w 222813"/>
                <a:gd name="connsiteY1" fmla="*/ 210134 h 210134"/>
                <a:gd name="connsiteX2" fmla="*/ 222814 w 222813"/>
                <a:gd name="connsiteY2" fmla="*/ 0 h 210134"/>
                <a:gd name="connsiteX3" fmla="*/ 0 w 222813"/>
                <a:gd name="connsiteY3" fmla="*/ 0 h 210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813" h="210134">
                  <a:moveTo>
                    <a:pt x="0" y="210134"/>
                  </a:moveTo>
                  <a:lnTo>
                    <a:pt x="222814" y="210134"/>
                  </a:lnTo>
                  <a:lnTo>
                    <a:pt x="22281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DA72"/>
            </a:solidFill>
            <a:ln w="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33994CFC-C62F-409F-88BA-BBEA3FE2E0C0}"/>
                </a:ext>
              </a:extLst>
            </p:cNvPr>
            <p:cNvSpPr/>
            <p:nvPr/>
          </p:nvSpPr>
          <p:spPr>
            <a:xfrm>
              <a:off x="17031128" y="11598834"/>
              <a:ext cx="904428" cy="207223"/>
            </a:xfrm>
            <a:custGeom>
              <a:avLst/>
              <a:gdLst>
                <a:gd name="connsiteX0" fmla="*/ 0 w 904428"/>
                <a:gd name="connsiteY0" fmla="*/ 103603 h 207223"/>
                <a:gd name="connsiteX1" fmla="*/ 0 w 904428"/>
                <a:gd name="connsiteY1" fmla="*/ 103603 h 207223"/>
                <a:gd name="connsiteX2" fmla="*/ 103578 w 904428"/>
                <a:gd name="connsiteY2" fmla="*/ 207223 h 207223"/>
                <a:gd name="connsiteX3" fmla="*/ 800856 w 904428"/>
                <a:gd name="connsiteY3" fmla="*/ 207223 h 207223"/>
                <a:gd name="connsiteX4" fmla="*/ 904429 w 904428"/>
                <a:gd name="connsiteY4" fmla="*/ 103603 h 207223"/>
                <a:gd name="connsiteX5" fmla="*/ 800856 w 904428"/>
                <a:gd name="connsiteY5" fmla="*/ 0 h 207223"/>
                <a:gd name="connsiteX6" fmla="*/ 103578 w 904428"/>
                <a:gd name="connsiteY6" fmla="*/ 0 h 207223"/>
                <a:gd name="connsiteX7" fmla="*/ 0 w 904428"/>
                <a:gd name="connsiteY7" fmla="*/ 103603 h 207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04428" h="207223">
                  <a:moveTo>
                    <a:pt x="0" y="103603"/>
                  </a:moveTo>
                  <a:lnTo>
                    <a:pt x="0" y="103603"/>
                  </a:lnTo>
                  <a:cubicBezTo>
                    <a:pt x="0" y="160833"/>
                    <a:pt x="46364" y="207223"/>
                    <a:pt x="103578" y="207223"/>
                  </a:cubicBezTo>
                  <a:lnTo>
                    <a:pt x="800856" y="207223"/>
                  </a:lnTo>
                  <a:cubicBezTo>
                    <a:pt x="858065" y="207223"/>
                    <a:pt x="904429" y="160833"/>
                    <a:pt x="904429" y="103603"/>
                  </a:cubicBezTo>
                  <a:cubicBezTo>
                    <a:pt x="904429" y="46381"/>
                    <a:pt x="858065" y="0"/>
                    <a:pt x="800856" y="0"/>
                  </a:cubicBezTo>
                  <a:lnTo>
                    <a:pt x="103578" y="0"/>
                  </a:lnTo>
                  <a:cubicBezTo>
                    <a:pt x="46364" y="0"/>
                    <a:pt x="0" y="46381"/>
                    <a:pt x="0" y="103603"/>
                  </a:cubicBezTo>
                  <a:close/>
                </a:path>
              </a:pathLst>
            </a:custGeom>
            <a:solidFill>
              <a:srgbClr val="00DA72"/>
            </a:solidFill>
            <a:ln w="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55836E8-266E-4AA4-8A98-9D8AC7FED1DA}"/>
                </a:ext>
              </a:extLst>
            </p:cNvPr>
            <p:cNvSpPr/>
            <p:nvPr/>
          </p:nvSpPr>
          <p:spPr>
            <a:xfrm>
              <a:off x="21015773" y="11597926"/>
              <a:ext cx="208973" cy="209038"/>
            </a:xfrm>
            <a:custGeom>
              <a:avLst/>
              <a:gdLst>
                <a:gd name="connsiteX0" fmla="*/ 0 w 208973"/>
                <a:gd name="connsiteY0" fmla="*/ 104517 h 209038"/>
                <a:gd name="connsiteX1" fmla="*/ 104509 w 208973"/>
                <a:gd name="connsiteY1" fmla="*/ 209038 h 209038"/>
                <a:gd name="connsiteX2" fmla="*/ 208974 w 208973"/>
                <a:gd name="connsiteY2" fmla="*/ 104517 h 209038"/>
                <a:gd name="connsiteX3" fmla="*/ 104509 w 208973"/>
                <a:gd name="connsiteY3" fmla="*/ 0 h 209038"/>
                <a:gd name="connsiteX4" fmla="*/ 0 w 208973"/>
                <a:gd name="connsiteY4" fmla="*/ 104517 h 209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8973" h="209038">
                  <a:moveTo>
                    <a:pt x="0" y="104517"/>
                  </a:moveTo>
                  <a:cubicBezTo>
                    <a:pt x="0" y="162244"/>
                    <a:pt x="46798" y="209038"/>
                    <a:pt x="104509" y="209038"/>
                  </a:cubicBezTo>
                  <a:cubicBezTo>
                    <a:pt x="162220" y="209038"/>
                    <a:pt x="208974" y="162244"/>
                    <a:pt x="208974" y="104517"/>
                  </a:cubicBezTo>
                  <a:cubicBezTo>
                    <a:pt x="208974" y="46798"/>
                    <a:pt x="162220" y="0"/>
                    <a:pt x="104509" y="0"/>
                  </a:cubicBezTo>
                  <a:cubicBezTo>
                    <a:pt x="46798" y="0"/>
                    <a:pt x="0" y="46798"/>
                    <a:pt x="0" y="104517"/>
                  </a:cubicBezTo>
                  <a:close/>
                </a:path>
              </a:pathLst>
            </a:custGeom>
            <a:solidFill>
              <a:srgbClr val="00DA72"/>
            </a:solidFill>
            <a:ln w="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3B53B68-9AD0-446F-B19A-08D6C79F6944}"/>
                </a:ext>
              </a:extLst>
            </p:cNvPr>
            <p:cNvSpPr/>
            <p:nvPr/>
          </p:nvSpPr>
          <p:spPr>
            <a:xfrm>
              <a:off x="18506280" y="11648193"/>
              <a:ext cx="108448" cy="108505"/>
            </a:xfrm>
            <a:custGeom>
              <a:avLst/>
              <a:gdLst>
                <a:gd name="connsiteX0" fmla="*/ 0 w 108448"/>
                <a:gd name="connsiteY0" fmla="*/ 54253 h 108505"/>
                <a:gd name="connsiteX1" fmla="*/ 54237 w 108448"/>
                <a:gd name="connsiteY1" fmla="*/ 108506 h 108505"/>
                <a:gd name="connsiteX2" fmla="*/ 108448 w 108448"/>
                <a:gd name="connsiteY2" fmla="*/ 54253 h 108505"/>
                <a:gd name="connsiteX3" fmla="*/ 54237 w 108448"/>
                <a:gd name="connsiteY3" fmla="*/ 0 h 108505"/>
                <a:gd name="connsiteX4" fmla="*/ 0 w 108448"/>
                <a:gd name="connsiteY4" fmla="*/ 54253 h 108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448" h="108505">
                  <a:moveTo>
                    <a:pt x="0" y="54253"/>
                  </a:moveTo>
                  <a:cubicBezTo>
                    <a:pt x="0" y="84208"/>
                    <a:pt x="24269" y="108506"/>
                    <a:pt x="54237" y="108506"/>
                  </a:cubicBezTo>
                  <a:cubicBezTo>
                    <a:pt x="84184" y="108506"/>
                    <a:pt x="108448" y="84208"/>
                    <a:pt x="108448" y="54253"/>
                  </a:cubicBezTo>
                  <a:cubicBezTo>
                    <a:pt x="108448" y="24302"/>
                    <a:pt x="84184" y="0"/>
                    <a:pt x="54237" y="0"/>
                  </a:cubicBezTo>
                  <a:cubicBezTo>
                    <a:pt x="24269" y="0"/>
                    <a:pt x="0" y="24302"/>
                    <a:pt x="0" y="54253"/>
                  </a:cubicBezTo>
                  <a:close/>
                </a:path>
              </a:pathLst>
            </a:custGeom>
            <a:solidFill>
              <a:srgbClr val="00DA72"/>
            </a:solidFill>
            <a:ln w="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D470FD06-9EDD-42DD-9543-021F2292ECD1}"/>
                </a:ext>
              </a:extLst>
            </p:cNvPr>
            <p:cNvSpPr/>
            <p:nvPr/>
          </p:nvSpPr>
          <p:spPr>
            <a:xfrm>
              <a:off x="18685467" y="11648193"/>
              <a:ext cx="108465" cy="108505"/>
            </a:xfrm>
            <a:custGeom>
              <a:avLst/>
              <a:gdLst>
                <a:gd name="connsiteX0" fmla="*/ 0 w 108465"/>
                <a:gd name="connsiteY0" fmla="*/ 54253 h 108505"/>
                <a:gd name="connsiteX1" fmla="*/ 54237 w 108465"/>
                <a:gd name="connsiteY1" fmla="*/ 108506 h 108505"/>
                <a:gd name="connsiteX2" fmla="*/ 108466 w 108465"/>
                <a:gd name="connsiteY2" fmla="*/ 54253 h 108505"/>
                <a:gd name="connsiteX3" fmla="*/ 54237 w 108465"/>
                <a:gd name="connsiteY3" fmla="*/ 0 h 108505"/>
                <a:gd name="connsiteX4" fmla="*/ 0 w 108465"/>
                <a:gd name="connsiteY4" fmla="*/ 54253 h 108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465" h="108505">
                  <a:moveTo>
                    <a:pt x="0" y="54253"/>
                  </a:moveTo>
                  <a:cubicBezTo>
                    <a:pt x="0" y="84208"/>
                    <a:pt x="24277" y="108506"/>
                    <a:pt x="54237" y="108506"/>
                  </a:cubicBezTo>
                  <a:cubicBezTo>
                    <a:pt x="84184" y="108506"/>
                    <a:pt x="108466" y="84208"/>
                    <a:pt x="108466" y="54253"/>
                  </a:cubicBezTo>
                  <a:cubicBezTo>
                    <a:pt x="108466" y="24302"/>
                    <a:pt x="84184" y="0"/>
                    <a:pt x="54237" y="0"/>
                  </a:cubicBezTo>
                  <a:cubicBezTo>
                    <a:pt x="24277" y="0"/>
                    <a:pt x="0" y="24302"/>
                    <a:pt x="0" y="54253"/>
                  </a:cubicBezTo>
                  <a:close/>
                </a:path>
              </a:pathLst>
            </a:custGeom>
            <a:solidFill>
              <a:srgbClr val="00DA72"/>
            </a:solidFill>
            <a:ln w="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411DC27-9366-43B2-8278-82A147007AC1}"/>
                </a:ext>
              </a:extLst>
            </p:cNvPr>
            <p:cNvSpPr/>
            <p:nvPr/>
          </p:nvSpPr>
          <p:spPr>
            <a:xfrm>
              <a:off x="18864653" y="11648193"/>
              <a:ext cx="108465" cy="108505"/>
            </a:xfrm>
            <a:custGeom>
              <a:avLst/>
              <a:gdLst>
                <a:gd name="connsiteX0" fmla="*/ 0 w 108465"/>
                <a:gd name="connsiteY0" fmla="*/ 54253 h 108505"/>
                <a:gd name="connsiteX1" fmla="*/ 54237 w 108465"/>
                <a:gd name="connsiteY1" fmla="*/ 108506 h 108505"/>
                <a:gd name="connsiteX2" fmla="*/ 108466 w 108465"/>
                <a:gd name="connsiteY2" fmla="*/ 54253 h 108505"/>
                <a:gd name="connsiteX3" fmla="*/ 54237 w 108465"/>
                <a:gd name="connsiteY3" fmla="*/ 0 h 108505"/>
                <a:gd name="connsiteX4" fmla="*/ 0 w 108465"/>
                <a:gd name="connsiteY4" fmla="*/ 54253 h 108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465" h="108505">
                  <a:moveTo>
                    <a:pt x="0" y="54253"/>
                  </a:moveTo>
                  <a:cubicBezTo>
                    <a:pt x="0" y="84208"/>
                    <a:pt x="24268" y="108506"/>
                    <a:pt x="54237" y="108506"/>
                  </a:cubicBezTo>
                  <a:cubicBezTo>
                    <a:pt x="84184" y="108506"/>
                    <a:pt x="108466" y="84208"/>
                    <a:pt x="108466" y="54253"/>
                  </a:cubicBezTo>
                  <a:cubicBezTo>
                    <a:pt x="108466" y="24302"/>
                    <a:pt x="84184" y="0"/>
                    <a:pt x="54237" y="0"/>
                  </a:cubicBezTo>
                  <a:cubicBezTo>
                    <a:pt x="24268" y="0"/>
                    <a:pt x="0" y="24302"/>
                    <a:pt x="0" y="54253"/>
                  </a:cubicBezTo>
                  <a:close/>
                </a:path>
              </a:pathLst>
            </a:custGeom>
            <a:solidFill>
              <a:srgbClr val="00DA72"/>
            </a:solidFill>
            <a:ln w="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1457598A-5430-4D0E-87EA-B3B2E9028DDF}"/>
                </a:ext>
              </a:extLst>
            </p:cNvPr>
            <p:cNvSpPr/>
            <p:nvPr/>
          </p:nvSpPr>
          <p:spPr>
            <a:xfrm>
              <a:off x="19043840" y="11648193"/>
              <a:ext cx="108465" cy="108505"/>
            </a:xfrm>
            <a:custGeom>
              <a:avLst/>
              <a:gdLst>
                <a:gd name="connsiteX0" fmla="*/ 0 w 108465"/>
                <a:gd name="connsiteY0" fmla="*/ 54253 h 108505"/>
                <a:gd name="connsiteX1" fmla="*/ 54237 w 108465"/>
                <a:gd name="connsiteY1" fmla="*/ 108506 h 108505"/>
                <a:gd name="connsiteX2" fmla="*/ 108466 w 108465"/>
                <a:gd name="connsiteY2" fmla="*/ 54253 h 108505"/>
                <a:gd name="connsiteX3" fmla="*/ 54237 w 108465"/>
                <a:gd name="connsiteY3" fmla="*/ 0 h 108505"/>
                <a:gd name="connsiteX4" fmla="*/ 0 w 108465"/>
                <a:gd name="connsiteY4" fmla="*/ 54253 h 108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465" h="108505">
                  <a:moveTo>
                    <a:pt x="0" y="54253"/>
                  </a:moveTo>
                  <a:cubicBezTo>
                    <a:pt x="0" y="84208"/>
                    <a:pt x="24282" y="108506"/>
                    <a:pt x="54237" y="108506"/>
                  </a:cubicBezTo>
                  <a:cubicBezTo>
                    <a:pt x="84184" y="108506"/>
                    <a:pt x="108466" y="84208"/>
                    <a:pt x="108466" y="54253"/>
                  </a:cubicBezTo>
                  <a:cubicBezTo>
                    <a:pt x="108466" y="24302"/>
                    <a:pt x="84184" y="0"/>
                    <a:pt x="54237" y="0"/>
                  </a:cubicBezTo>
                  <a:cubicBezTo>
                    <a:pt x="24282" y="0"/>
                    <a:pt x="0" y="24302"/>
                    <a:pt x="0" y="54253"/>
                  </a:cubicBezTo>
                  <a:close/>
                </a:path>
              </a:pathLst>
            </a:custGeom>
            <a:solidFill>
              <a:srgbClr val="00DA72"/>
            </a:solidFill>
            <a:ln w="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F5E6F768-6635-4AC9-B4CF-B1344E7983A9}"/>
                </a:ext>
              </a:extLst>
            </p:cNvPr>
            <p:cNvSpPr/>
            <p:nvPr/>
          </p:nvSpPr>
          <p:spPr>
            <a:xfrm>
              <a:off x="19223151" y="11648193"/>
              <a:ext cx="108465" cy="108505"/>
            </a:xfrm>
            <a:custGeom>
              <a:avLst/>
              <a:gdLst>
                <a:gd name="connsiteX0" fmla="*/ 0 w 108465"/>
                <a:gd name="connsiteY0" fmla="*/ 54253 h 108505"/>
                <a:gd name="connsiteX1" fmla="*/ 54242 w 108465"/>
                <a:gd name="connsiteY1" fmla="*/ 108506 h 108505"/>
                <a:gd name="connsiteX2" fmla="*/ 108466 w 108465"/>
                <a:gd name="connsiteY2" fmla="*/ 54253 h 108505"/>
                <a:gd name="connsiteX3" fmla="*/ 54242 w 108465"/>
                <a:gd name="connsiteY3" fmla="*/ 0 h 108505"/>
                <a:gd name="connsiteX4" fmla="*/ 0 w 108465"/>
                <a:gd name="connsiteY4" fmla="*/ 54253 h 108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465" h="108505">
                  <a:moveTo>
                    <a:pt x="0" y="54253"/>
                  </a:moveTo>
                  <a:cubicBezTo>
                    <a:pt x="0" y="84208"/>
                    <a:pt x="24282" y="108506"/>
                    <a:pt x="54242" y="108506"/>
                  </a:cubicBezTo>
                  <a:cubicBezTo>
                    <a:pt x="84188" y="108506"/>
                    <a:pt x="108466" y="84208"/>
                    <a:pt x="108466" y="54253"/>
                  </a:cubicBezTo>
                  <a:cubicBezTo>
                    <a:pt x="108466" y="24302"/>
                    <a:pt x="84188" y="0"/>
                    <a:pt x="54242" y="0"/>
                  </a:cubicBezTo>
                  <a:cubicBezTo>
                    <a:pt x="24282" y="0"/>
                    <a:pt x="0" y="24302"/>
                    <a:pt x="0" y="54253"/>
                  </a:cubicBezTo>
                  <a:close/>
                </a:path>
              </a:pathLst>
            </a:custGeom>
            <a:solidFill>
              <a:srgbClr val="00DA72"/>
            </a:solidFill>
            <a:ln w="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3DAE1D05-CA2A-4BB7-A425-4E8A9E99CD1E}"/>
              </a:ext>
            </a:extLst>
          </p:cNvPr>
          <p:cNvSpPr/>
          <p:nvPr/>
        </p:nvSpPr>
        <p:spPr>
          <a:xfrm>
            <a:off x="19955189" y="1457325"/>
            <a:ext cx="4038824" cy="11180651"/>
          </a:xfrm>
          <a:custGeom>
            <a:avLst/>
            <a:gdLst>
              <a:gd name="connsiteX0" fmla="*/ 3111551 w 4038824"/>
              <a:gd name="connsiteY0" fmla="*/ 2293387 h 2293386"/>
              <a:gd name="connsiteX1" fmla="*/ 4038825 w 4038824"/>
              <a:gd name="connsiteY1" fmla="*/ 2293387 h 2293386"/>
              <a:gd name="connsiteX2" fmla="*/ 4038825 w 4038824"/>
              <a:gd name="connsiteY2" fmla="*/ 0 h 2293386"/>
              <a:gd name="connsiteX3" fmla="*/ 0 w 4038824"/>
              <a:gd name="connsiteY3" fmla="*/ 0 h 22933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38824" h="2293386">
                <a:moveTo>
                  <a:pt x="3111551" y="2293387"/>
                </a:moveTo>
                <a:lnTo>
                  <a:pt x="4038825" y="2293387"/>
                </a:lnTo>
                <a:lnTo>
                  <a:pt x="4038825" y="0"/>
                </a:lnTo>
                <a:lnTo>
                  <a:pt x="0" y="0"/>
                </a:lnTo>
              </a:path>
            </a:pathLst>
          </a:custGeom>
          <a:noFill/>
          <a:ln w="11671" cap="flat">
            <a:solidFill>
              <a:srgbClr val="00DA72"/>
            </a:solidFill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987563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87D65E01-1753-124D-B2BB-B45C0B1D22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Организация кода в </a:t>
            </a:r>
            <a:r>
              <a:rPr lang="en-GB" b="1" dirty="0"/>
              <a:t>Go</a:t>
            </a:r>
            <a:r>
              <a:rPr lang="ru-RU" b="1" dirty="0"/>
              <a:t>: Модули </a:t>
            </a:r>
            <a:r>
              <a:rPr lang="en-US" b="1" dirty="0"/>
              <a:t>(Modules)</a:t>
            </a:r>
            <a:endParaRPr lang="en-GB" b="1" dirty="0"/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28EA86ED-1B33-45B7-8594-604C63403D7A}"/>
              </a:ext>
            </a:extLst>
          </p:cNvPr>
          <p:cNvSpPr txBox="1">
            <a:spLocks/>
          </p:cNvSpPr>
          <p:nvPr/>
        </p:nvSpPr>
        <p:spPr>
          <a:xfrm>
            <a:off x="388400" y="2491283"/>
            <a:ext cx="22248812" cy="576568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457200" lvl="0" indent="-457200" defTabSz="1828709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DA72"/>
              </a:buClr>
              <a:buSzPct val="9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3200" b="0" i="0">
                <a:latin typeface="YS Text Regular" pitchFamily="2" charset="-52"/>
              </a:defRPr>
            </a:lvl1pPr>
            <a:lvl2pPr marL="0" indent="0" defTabSz="1828709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3200" b="0" i="0">
                <a:latin typeface="YS Text Bold" pitchFamily="2" charset="-52"/>
              </a:defRPr>
            </a:lvl2pPr>
            <a:lvl3pPr marL="0" indent="0" defTabSz="1828709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3200" b="0" i="0">
                <a:latin typeface="YS Text Regular" pitchFamily="2" charset="-52"/>
              </a:defRPr>
            </a:lvl3pPr>
            <a:lvl4pPr marL="0" indent="0" defTabSz="1828709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2400" b="0" i="0">
                <a:latin typeface="YS Text Regular" pitchFamily="2" charset="-52"/>
              </a:defRPr>
            </a:lvl4pPr>
            <a:lvl5pPr marL="0" indent="0" defTabSz="1828709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b="0" i="0">
                <a:latin typeface="YS Text Regular" pitchFamily="2" charset="-52"/>
              </a:defRPr>
            </a:lvl5pPr>
            <a:lvl6pPr marL="5028949" indent="-457177" defTabSz="18287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/>
            </a:lvl6pPr>
            <a:lvl7pPr marL="5943303" indent="-457177" defTabSz="18287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/>
            </a:lvl7pPr>
            <a:lvl8pPr marL="6857657" indent="-457177" defTabSz="18287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/>
            </a:lvl8pPr>
            <a:lvl9pPr marL="7772011" indent="-457177" defTabSz="18287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/>
            </a:lvl9pPr>
          </a:lstStyle>
          <a:p>
            <a:pPr>
              <a:spcAft>
                <a:spcPts val="2000"/>
              </a:spcAft>
            </a:pPr>
            <a:r>
              <a:rPr lang="en-GB" sz="4400" b="1" dirty="0"/>
              <a:t>/</a:t>
            </a:r>
            <a:r>
              <a:rPr lang="en-GB" sz="4400" b="1" dirty="0" err="1"/>
              <a:t>cmd</a:t>
            </a:r>
            <a:r>
              <a:rPr lang="en-GB" sz="4400" dirty="0"/>
              <a:t>: </a:t>
            </a:r>
            <a:r>
              <a:rPr lang="ru-RU" sz="4400" dirty="0"/>
              <a:t>Содержит исполняемые файлы (точки входа) приложения.</a:t>
            </a:r>
            <a:endParaRPr lang="en-US" sz="4400" dirty="0"/>
          </a:p>
          <a:p>
            <a:pPr>
              <a:spcAft>
                <a:spcPts val="2000"/>
              </a:spcAft>
            </a:pPr>
            <a:r>
              <a:rPr lang="ru-RU" sz="4400" b="1" dirty="0"/>
              <a:t>/</a:t>
            </a:r>
            <a:r>
              <a:rPr lang="en-GB" sz="4400" b="1" dirty="0"/>
              <a:t>internal</a:t>
            </a:r>
            <a:r>
              <a:rPr lang="en-GB" sz="4400" dirty="0"/>
              <a:t>: </a:t>
            </a:r>
            <a:r>
              <a:rPr lang="ru-RU" sz="4400" dirty="0"/>
              <a:t>Содержит пакеты, которые не предназначены для использования за пределами этого проекта.</a:t>
            </a:r>
            <a:endParaRPr lang="en-US" sz="4400" dirty="0"/>
          </a:p>
          <a:p>
            <a:pPr>
              <a:spcAft>
                <a:spcPts val="2000"/>
              </a:spcAft>
            </a:pPr>
            <a:r>
              <a:rPr lang="ru-RU" sz="4400" b="1" dirty="0"/>
              <a:t>/</a:t>
            </a:r>
            <a:r>
              <a:rPr lang="en-GB" sz="4400" b="1" dirty="0" err="1"/>
              <a:t>pkg</a:t>
            </a:r>
            <a:r>
              <a:rPr lang="en-GB" sz="4400" dirty="0"/>
              <a:t>: </a:t>
            </a:r>
            <a:r>
              <a:rPr lang="ru-RU" sz="4400" dirty="0"/>
              <a:t>Содержит публичные пакеты, которые могут быть импортированы другими проектами.</a:t>
            </a:r>
            <a:endParaRPr lang="en-US" sz="4400" dirty="0"/>
          </a:p>
          <a:p>
            <a:pPr>
              <a:spcAft>
                <a:spcPts val="2000"/>
              </a:spcAft>
            </a:pPr>
            <a:endParaRPr lang="en-US" sz="4400" dirty="0"/>
          </a:p>
          <a:p>
            <a:pPr>
              <a:spcAft>
                <a:spcPts val="2000"/>
              </a:spcAft>
            </a:pPr>
            <a:r>
              <a:rPr lang="ru-RU" sz="4400" dirty="0"/>
              <a:t>Более подробно: </a:t>
            </a:r>
            <a:r>
              <a:rPr lang="en-GB" sz="4400" dirty="0"/>
              <a:t>https://</a:t>
            </a:r>
            <a:r>
              <a:rPr lang="en-GB" sz="4400" dirty="0" err="1"/>
              <a:t>github.com</a:t>
            </a:r>
            <a:r>
              <a:rPr lang="en-GB" sz="4400" dirty="0"/>
              <a:t>/</a:t>
            </a:r>
            <a:r>
              <a:rPr lang="en-GB" sz="4400" dirty="0" err="1"/>
              <a:t>golang</a:t>
            </a:r>
            <a:r>
              <a:rPr lang="en-GB" sz="4400" dirty="0"/>
              <a:t>-standards/project-layout</a:t>
            </a:r>
            <a:endParaRPr lang="ru-RU" sz="9600" dirty="0"/>
          </a:p>
        </p:txBody>
      </p: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076861DB-5783-4845-BE80-76385BBE99BC}"/>
              </a:ext>
            </a:extLst>
          </p:cNvPr>
          <p:cNvGrpSpPr/>
          <p:nvPr/>
        </p:nvGrpSpPr>
        <p:grpSpPr>
          <a:xfrm>
            <a:off x="15627350" y="11597378"/>
            <a:ext cx="7930174" cy="210134"/>
            <a:chOff x="15627350" y="11597378"/>
            <a:chExt cx="7930174" cy="210134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CC163BE-51FB-4C5F-8F2D-B2BC3E7B5B7E}"/>
                </a:ext>
              </a:extLst>
            </p:cNvPr>
            <p:cNvSpPr/>
            <p:nvPr/>
          </p:nvSpPr>
          <p:spPr>
            <a:xfrm>
              <a:off x="15627350" y="11702423"/>
              <a:ext cx="7930174" cy="44"/>
            </a:xfrm>
            <a:custGeom>
              <a:avLst/>
              <a:gdLst>
                <a:gd name="connsiteX0" fmla="*/ 0 w 7930174"/>
                <a:gd name="connsiteY0" fmla="*/ 0 h 44"/>
                <a:gd name="connsiteX1" fmla="*/ 7930175 w 7930174"/>
                <a:gd name="connsiteY1" fmla="*/ 0 h 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0174" h="44">
                  <a:moveTo>
                    <a:pt x="0" y="0"/>
                  </a:moveTo>
                  <a:lnTo>
                    <a:pt x="7930175" y="0"/>
                  </a:lnTo>
                </a:path>
              </a:pathLst>
            </a:custGeom>
            <a:ln w="11671" cap="flat">
              <a:solidFill>
                <a:srgbClr val="00DA7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3E11058-927A-4690-A0DB-1299382BDA93}"/>
                </a:ext>
              </a:extLst>
            </p:cNvPr>
            <p:cNvSpPr/>
            <p:nvPr/>
          </p:nvSpPr>
          <p:spPr>
            <a:xfrm>
              <a:off x="22308562" y="11597378"/>
              <a:ext cx="645152" cy="210134"/>
            </a:xfrm>
            <a:custGeom>
              <a:avLst/>
              <a:gdLst>
                <a:gd name="connsiteX0" fmla="*/ 0 w 645152"/>
                <a:gd name="connsiteY0" fmla="*/ 210134 h 210134"/>
                <a:gd name="connsiteX1" fmla="*/ 645152 w 645152"/>
                <a:gd name="connsiteY1" fmla="*/ 210134 h 210134"/>
                <a:gd name="connsiteX2" fmla="*/ 645152 w 645152"/>
                <a:gd name="connsiteY2" fmla="*/ 0 h 210134"/>
                <a:gd name="connsiteX3" fmla="*/ 0 w 645152"/>
                <a:gd name="connsiteY3" fmla="*/ 0 h 210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5152" h="210134">
                  <a:moveTo>
                    <a:pt x="0" y="210134"/>
                  </a:moveTo>
                  <a:lnTo>
                    <a:pt x="645152" y="210134"/>
                  </a:lnTo>
                  <a:lnTo>
                    <a:pt x="64515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DA72"/>
            </a:solidFill>
            <a:ln w="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F7222F5E-B938-496A-A312-93E4FE019E53}"/>
                </a:ext>
              </a:extLst>
            </p:cNvPr>
            <p:cNvSpPr/>
            <p:nvPr/>
          </p:nvSpPr>
          <p:spPr>
            <a:xfrm>
              <a:off x="21873803" y="11597378"/>
              <a:ext cx="222813" cy="210134"/>
            </a:xfrm>
            <a:custGeom>
              <a:avLst/>
              <a:gdLst>
                <a:gd name="connsiteX0" fmla="*/ 0 w 222813"/>
                <a:gd name="connsiteY0" fmla="*/ 210134 h 210134"/>
                <a:gd name="connsiteX1" fmla="*/ 222814 w 222813"/>
                <a:gd name="connsiteY1" fmla="*/ 210134 h 210134"/>
                <a:gd name="connsiteX2" fmla="*/ 222814 w 222813"/>
                <a:gd name="connsiteY2" fmla="*/ 0 h 210134"/>
                <a:gd name="connsiteX3" fmla="*/ 0 w 222813"/>
                <a:gd name="connsiteY3" fmla="*/ 0 h 210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813" h="210134">
                  <a:moveTo>
                    <a:pt x="0" y="210134"/>
                  </a:moveTo>
                  <a:lnTo>
                    <a:pt x="222814" y="210134"/>
                  </a:lnTo>
                  <a:lnTo>
                    <a:pt x="22281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DA72"/>
            </a:solidFill>
            <a:ln w="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3275A96-B8E0-4143-BA34-A4CF04924C30}"/>
                </a:ext>
              </a:extLst>
            </p:cNvPr>
            <p:cNvSpPr/>
            <p:nvPr/>
          </p:nvSpPr>
          <p:spPr>
            <a:xfrm>
              <a:off x="21429462" y="11597378"/>
              <a:ext cx="222813" cy="210134"/>
            </a:xfrm>
            <a:custGeom>
              <a:avLst/>
              <a:gdLst>
                <a:gd name="connsiteX0" fmla="*/ 0 w 222813"/>
                <a:gd name="connsiteY0" fmla="*/ 210134 h 210134"/>
                <a:gd name="connsiteX1" fmla="*/ 222814 w 222813"/>
                <a:gd name="connsiteY1" fmla="*/ 210134 h 210134"/>
                <a:gd name="connsiteX2" fmla="*/ 222814 w 222813"/>
                <a:gd name="connsiteY2" fmla="*/ 0 h 210134"/>
                <a:gd name="connsiteX3" fmla="*/ 0 w 222813"/>
                <a:gd name="connsiteY3" fmla="*/ 0 h 210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813" h="210134">
                  <a:moveTo>
                    <a:pt x="0" y="210134"/>
                  </a:moveTo>
                  <a:lnTo>
                    <a:pt x="222814" y="210134"/>
                  </a:lnTo>
                  <a:lnTo>
                    <a:pt x="22281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DA72"/>
            </a:solidFill>
            <a:ln w="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33994CFC-C62F-409F-88BA-BBEA3FE2E0C0}"/>
                </a:ext>
              </a:extLst>
            </p:cNvPr>
            <p:cNvSpPr/>
            <p:nvPr/>
          </p:nvSpPr>
          <p:spPr>
            <a:xfrm>
              <a:off x="17031128" y="11598834"/>
              <a:ext cx="904428" cy="207223"/>
            </a:xfrm>
            <a:custGeom>
              <a:avLst/>
              <a:gdLst>
                <a:gd name="connsiteX0" fmla="*/ 0 w 904428"/>
                <a:gd name="connsiteY0" fmla="*/ 103603 h 207223"/>
                <a:gd name="connsiteX1" fmla="*/ 0 w 904428"/>
                <a:gd name="connsiteY1" fmla="*/ 103603 h 207223"/>
                <a:gd name="connsiteX2" fmla="*/ 103578 w 904428"/>
                <a:gd name="connsiteY2" fmla="*/ 207223 h 207223"/>
                <a:gd name="connsiteX3" fmla="*/ 800856 w 904428"/>
                <a:gd name="connsiteY3" fmla="*/ 207223 h 207223"/>
                <a:gd name="connsiteX4" fmla="*/ 904429 w 904428"/>
                <a:gd name="connsiteY4" fmla="*/ 103603 h 207223"/>
                <a:gd name="connsiteX5" fmla="*/ 800856 w 904428"/>
                <a:gd name="connsiteY5" fmla="*/ 0 h 207223"/>
                <a:gd name="connsiteX6" fmla="*/ 103578 w 904428"/>
                <a:gd name="connsiteY6" fmla="*/ 0 h 207223"/>
                <a:gd name="connsiteX7" fmla="*/ 0 w 904428"/>
                <a:gd name="connsiteY7" fmla="*/ 103603 h 207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04428" h="207223">
                  <a:moveTo>
                    <a:pt x="0" y="103603"/>
                  </a:moveTo>
                  <a:lnTo>
                    <a:pt x="0" y="103603"/>
                  </a:lnTo>
                  <a:cubicBezTo>
                    <a:pt x="0" y="160833"/>
                    <a:pt x="46364" y="207223"/>
                    <a:pt x="103578" y="207223"/>
                  </a:cubicBezTo>
                  <a:lnTo>
                    <a:pt x="800856" y="207223"/>
                  </a:lnTo>
                  <a:cubicBezTo>
                    <a:pt x="858065" y="207223"/>
                    <a:pt x="904429" y="160833"/>
                    <a:pt x="904429" y="103603"/>
                  </a:cubicBezTo>
                  <a:cubicBezTo>
                    <a:pt x="904429" y="46381"/>
                    <a:pt x="858065" y="0"/>
                    <a:pt x="800856" y="0"/>
                  </a:cubicBezTo>
                  <a:lnTo>
                    <a:pt x="103578" y="0"/>
                  </a:lnTo>
                  <a:cubicBezTo>
                    <a:pt x="46364" y="0"/>
                    <a:pt x="0" y="46381"/>
                    <a:pt x="0" y="103603"/>
                  </a:cubicBezTo>
                  <a:close/>
                </a:path>
              </a:pathLst>
            </a:custGeom>
            <a:solidFill>
              <a:srgbClr val="00DA72"/>
            </a:solidFill>
            <a:ln w="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55836E8-266E-4AA4-8A98-9D8AC7FED1DA}"/>
                </a:ext>
              </a:extLst>
            </p:cNvPr>
            <p:cNvSpPr/>
            <p:nvPr/>
          </p:nvSpPr>
          <p:spPr>
            <a:xfrm>
              <a:off x="21015773" y="11597926"/>
              <a:ext cx="208973" cy="209038"/>
            </a:xfrm>
            <a:custGeom>
              <a:avLst/>
              <a:gdLst>
                <a:gd name="connsiteX0" fmla="*/ 0 w 208973"/>
                <a:gd name="connsiteY0" fmla="*/ 104517 h 209038"/>
                <a:gd name="connsiteX1" fmla="*/ 104509 w 208973"/>
                <a:gd name="connsiteY1" fmla="*/ 209038 h 209038"/>
                <a:gd name="connsiteX2" fmla="*/ 208974 w 208973"/>
                <a:gd name="connsiteY2" fmla="*/ 104517 h 209038"/>
                <a:gd name="connsiteX3" fmla="*/ 104509 w 208973"/>
                <a:gd name="connsiteY3" fmla="*/ 0 h 209038"/>
                <a:gd name="connsiteX4" fmla="*/ 0 w 208973"/>
                <a:gd name="connsiteY4" fmla="*/ 104517 h 209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8973" h="209038">
                  <a:moveTo>
                    <a:pt x="0" y="104517"/>
                  </a:moveTo>
                  <a:cubicBezTo>
                    <a:pt x="0" y="162244"/>
                    <a:pt x="46798" y="209038"/>
                    <a:pt x="104509" y="209038"/>
                  </a:cubicBezTo>
                  <a:cubicBezTo>
                    <a:pt x="162220" y="209038"/>
                    <a:pt x="208974" y="162244"/>
                    <a:pt x="208974" y="104517"/>
                  </a:cubicBezTo>
                  <a:cubicBezTo>
                    <a:pt x="208974" y="46798"/>
                    <a:pt x="162220" y="0"/>
                    <a:pt x="104509" y="0"/>
                  </a:cubicBezTo>
                  <a:cubicBezTo>
                    <a:pt x="46798" y="0"/>
                    <a:pt x="0" y="46798"/>
                    <a:pt x="0" y="104517"/>
                  </a:cubicBezTo>
                  <a:close/>
                </a:path>
              </a:pathLst>
            </a:custGeom>
            <a:solidFill>
              <a:srgbClr val="00DA72"/>
            </a:solidFill>
            <a:ln w="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3B53B68-9AD0-446F-B19A-08D6C79F6944}"/>
                </a:ext>
              </a:extLst>
            </p:cNvPr>
            <p:cNvSpPr/>
            <p:nvPr/>
          </p:nvSpPr>
          <p:spPr>
            <a:xfrm>
              <a:off x="18506280" y="11648193"/>
              <a:ext cx="108448" cy="108505"/>
            </a:xfrm>
            <a:custGeom>
              <a:avLst/>
              <a:gdLst>
                <a:gd name="connsiteX0" fmla="*/ 0 w 108448"/>
                <a:gd name="connsiteY0" fmla="*/ 54253 h 108505"/>
                <a:gd name="connsiteX1" fmla="*/ 54237 w 108448"/>
                <a:gd name="connsiteY1" fmla="*/ 108506 h 108505"/>
                <a:gd name="connsiteX2" fmla="*/ 108448 w 108448"/>
                <a:gd name="connsiteY2" fmla="*/ 54253 h 108505"/>
                <a:gd name="connsiteX3" fmla="*/ 54237 w 108448"/>
                <a:gd name="connsiteY3" fmla="*/ 0 h 108505"/>
                <a:gd name="connsiteX4" fmla="*/ 0 w 108448"/>
                <a:gd name="connsiteY4" fmla="*/ 54253 h 108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448" h="108505">
                  <a:moveTo>
                    <a:pt x="0" y="54253"/>
                  </a:moveTo>
                  <a:cubicBezTo>
                    <a:pt x="0" y="84208"/>
                    <a:pt x="24269" y="108506"/>
                    <a:pt x="54237" y="108506"/>
                  </a:cubicBezTo>
                  <a:cubicBezTo>
                    <a:pt x="84184" y="108506"/>
                    <a:pt x="108448" y="84208"/>
                    <a:pt x="108448" y="54253"/>
                  </a:cubicBezTo>
                  <a:cubicBezTo>
                    <a:pt x="108448" y="24302"/>
                    <a:pt x="84184" y="0"/>
                    <a:pt x="54237" y="0"/>
                  </a:cubicBezTo>
                  <a:cubicBezTo>
                    <a:pt x="24269" y="0"/>
                    <a:pt x="0" y="24302"/>
                    <a:pt x="0" y="54253"/>
                  </a:cubicBezTo>
                  <a:close/>
                </a:path>
              </a:pathLst>
            </a:custGeom>
            <a:solidFill>
              <a:srgbClr val="00DA72"/>
            </a:solidFill>
            <a:ln w="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D470FD06-9EDD-42DD-9543-021F2292ECD1}"/>
                </a:ext>
              </a:extLst>
            </p:cNvPr>
            <p:cNvSpPr/>
            <p:nvPr/>
          </p:nvSpPr>
          <p:spPr>
            <a:xfrm>
              <a:off x="18685467" y="11648193"/>
              <a:ext cx="108465" cy="108505"/>
            </a:xfrm>
            <a:custGeom>
              <a:avLst/>
              <a:gdLst>
                <a:gd name="connsiteX0" fmla="*/ 0 w 108465"/>
                <a:gd name="connsiteY0" fmla="*/ 54253 h 108505"/>
                <a:gd name="connsiteX1" fmla="*/ 54237 w 108465"/>
                <a:gd name="connsiteY1" fmla="*/ 108506 h 108505"/>
                <a:gd name="connsiteX2" fmla="*/ 108466 w 108465"/>
                <a:gd name="connsiteY2" fmla="*/ 54253 h 108505"/>
                <a:gd name="connsiteX3" fmla="*/ 54237 w 108465"/>
                <a:gd name="connsiteY3" fmla="*/ 0 h 108505"/>
                <a:gd name="connsiteX4" fmla="*/ 0 w 108465"/>
                <a:gd name="connsiteY4" fmla="*/ 54253 h 108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465" h="108505">
                  <a:moveTo>
                    <a:pt x="0" y="54253"/>
                  </a:moveTo>
                  <a:cubicBezTo>
                    <a:pt x="0" y="84208"/>
                    <a:pt x="24277" y="108506"/>
                    <a:pt x="54237" y="108506"/>
                  </a:cubicBezTo>
                  <a:cubicBezTo>
                    <a:pt x="84184" y="108506"/>
                    <a:pt x="108466" y="84208"/>
                    <a:pt x="108466" y="54253"/>
                  </a:cubicBezTo>
                  <a:cubicBezTo>
                    <a:pt x="108466" y="24302"/>
                    <a:pt x="84184" y="0"/>
                    <a:pt x="54237" y="0"/>
                  </a:cubicBezTo>
                  <a:cubicBezTo>
                    <a:pt x="24277" y="0"/>
                    <a:pt x="0" y="24302"/>
                    <a:pt x="0" y="54253"/>
                  </a:cubicBezTo>
                  <a:close/>
                </a:path>
              </a:pathLst>
            </a:custGeom>
            <a:solidFill>
              <a:srgbClr val="00DA72"/>
            </a:solidFill>
            <a:ln w="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411DC27-9366-43B2-8278-82A147007AC1}"/>
                </a:ext>
              </a:extLst>
            </p:cNvPr>
            <p:cNvSpPr/>
            <p:nvPr/>
          </p:nvSpPr>
          <p:spPr>
            <a:xfrm>
              <a:off x="18864653" y="11648193"/>
              <a:ext cx="108465" cy="108505"/>
            </a:xfrm>
            <a:custGeom>
              <a:avLst/>
              <a:gdLst>
                <a:gd name="connsiteX0" fmla="*/ 0 w 108465"/>
                <a:gd name="connsiteY0" fmla="*/ 54253 h 108505"/>
                <a:gd name="connsiteX1" fmla="*/ 54237 w 108465"/>
                <a:gd name="connsiteY1" fmla="*/ 108506 h 108505"/>
                <a:gd name="connsiteX2" fmla="*/ 108466 w 108465"/>
                <a:gd name="connsiteY2" fmla="*/ 54253 h 108505"/>
                <a:gd name="connsiteX3" fmla="*/ 54237 w 108465"/>
                <a:gd name="connsiteY3" fmla="*/ 0 h 108505"/>
                <a:gd name="connsiteX4" fmla="*/ 0 w 108465"/>
                <a:gd name="connsiteY4" fmla="*/ 54253 h 108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465" h="108505">
                  <a:moveTo>
                    <a:pt x="0" y="54253"/>
                  </a:moveTo>
                  <a:cubicBezTo>
                    <a:pt x="0" y="84208"/>
                    <a:pt x="24268" y="108506"/>
                    <a:pt x="54237" y="108506"/>
                  </a:cubicBezTo>
                  <a:cubicBezTo>
                    <a:pt x="84184" y="108506"/>
                    <a:pt x="108466" y="84208"/>
                    <a:pt x="108466" y="54253"/>
                  </a:cubicBezTo>
                  <a:cubicBezTo>
                    <a:pt x="108466" y="24302"/>
                    <a:pt x="84184" y="0"/>
                    <a:pt x="54237" y="0"/>
                  </a:cubicBezTo>
                  <a:cubicBezTo>
                    <a:pt x="24268" y="0"/>
                    <a:pt x="0" y="24302"/>
                    <a:pt x="0" y="54253"/>
                  </a:cubicBezTo>
                  <a:close/>
                </a:path>
              </a:pathLst>
            </a:custGeom>
            <a:solidFill>
              <a:srgbClr val="00DA72"/>
            </a:solidFill>
            <a:ln w="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1457598A-5430-4D0E-87EA-B3B2E9028DDF}"/>
                </a:ext>
              </a:extLst>
            </p:cNvPr>
            <p:cNvSpPr/>
            <p:nvPr/>
          </p:nvSpPr>
          <p:spPr>
            <a:xfrm>
              <a:off x="19043840" y="11648193"/>
              <a:ext cx="108465" cy="108505"/>
            </a:xfrm>
            <a:custGeom>
              <a:avLst/>
              <a:gdLst>
                <a:gd name="connsiteX0" fmla="*/ 0 w 108465"/>
                <a:gd name="connsiteY0" fmla="*/ 54253 h 108505"/>
                <a:gd name="connsiteX1" fmla="*/ 54237 w 108465"/>
                <a:gd name="connsiteY1" fmla="*/ 108506 h 108505"/>
                <a:gd name="connsiteX2" fmla="*/ 108466 w 108465"/>
                <a:gd name="connsiteY2" fmla="*/ 54253 h 108505"/>
                <a:gd name="connsiteX3" fmla="*/ 54237 w 108465"/>
                <a:gd name="connsiteY3" fmla="*/ 0 h 108505"/>
                <a:gd name="connsiteX4" fmla="*/ 0 w 108465"/>
                <a:gd name="connsiteY4" fmla="*/ 54253 h 108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465" h="108505">
                  <a:moveTo>
                    <a:pt x="0" y="54253"/>
                  </a:moveTo>
                  <a:cubicBezTo>
                    <a:pt x="0" y="84208"/>
                    <a:pt x="24282" y="108506"/>
                    <a:pt x="54237" y="108506"/>
                  </a:cubicBezTo>
                  <a:cubicBezTo>
                    <a:pt x="84184" y="108506"/>
                    <a:pt x="108466" y="84208"/>
                    <a:pt x="108466" y="54253"/>
                  </a:cubicBezTo>
                  <a:cubicBezTo>
                    <a:pt x="108466" y="24302"/>
                    <a:pt x="84184" y="0"/>
                    <a:pt x="54237" y="0"/>
                  </a:cubicBezTo>
                  <a:cubicBezTo>
                    <a:pt x="24282" y="0"/>
                    <a:pt x="0" y="24302"/>
                    <a:pt x="0" y="54253"/>
                  </a:cubicBezTo>
                  <a:close/>
                </a:path>
              </a:pathLst>
            </a:custGeom>
            <a:solidFill>
              <a:srgbClr val="00DA72"/>
            </a:solidFill>
            <a:ln w="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F5E6F768-6635-4AC9-B4CF-B1344E7983A9}"/>
                </a:ext>
              </a:extLst>
            </p:cNvPr>
            <p:cNvSpPr/>
            <p:nvPr/>
          </p:nvSpPr>
          <p:spPr>
            <a:xfrm>
              <a:off x="19223151" y="11648193"/>
              <a:ext cx="108465" cy="108505"/>
            </a:xfrm>
            <a:custGeom>
              <a:avLst/>
              <a:gdLst>
                <a:gd name="connsiteX0" fmla="*/ 0 w 108465"/>
                <a:gd name="connsiteY0" fmla="*/ 54253 h 108505"/>
                <a:gd name="connsiteX1" fmla="*/ 54242 w 108465"/>
                <a:gd name="connsiteY1" fmla="*/ 108506 h 108505"/>
                <a:gd name="connsiteX2" fmla="*/ 108466 w 108465"/>
                <a:gd name="connsiteY2" fmla="*/ 54253 h 108505"/>
                <a:gd name="connsiteX3" fmla="*/ 54242 w 108465"/>
                <a:gd name="connsiteY3" fmla="*/ 0 h 108505"/>
                <a:gd name="connsiteX4" fmla="*/ 0 w 108465"/>
                <a:gd name="connsiteY4" fmla="*/ 54253 h 108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465" h="108505">
                  <a:moveTo>
                    <a:pt x="0" y="54253"/>
                  </a:moveTo>
                  <a:cubicBezTo>
                    <a:pt x="0" y="84208"/>
                    <a:pt x="24282" y="108506"/>
                    <a:pt x="54242" y="108506"/>
                  </a:cubicBezTo>
                  <a:cubicBezTo>
                    <a:pt x="84188" y="108506"/>
                    <a:pt x="108466" y="84208"/>
                    <a:pt x="108466" y="54253"/>
                  </a:cubicBezTo>
                  <a:cubicBezTo>
                    <a:pt x="108466" y="24302"/>
                    <a:pt x="84188" y="0"/>
                    <a:pt x="54242" y="0"/>
                  </a:cubicBezTo>
                  <a:cubicBezTo>
                    <a:pt x="24282" y="0"/>
                    <a:pt x="0" y="24302"/>
                    <a:pt x="0" y="54253"/>
                  </a:cubicBezTo>
                  <a:close/>
                </a:path>
              </a:pathLst>
            </a:custGeom>
            <a:solidFill>
              <a:srgbClr val="00DA72"/>
            </a:solidFill>
            <a:ln w="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3DAE1D05-CA2A-4BB7-A425-4E8A9E99CD1E}"/>
              </a:ext>
            </a:extLst>
          </p:cNvPr>
          <p:cNvSpPr/>
          <p:nvPr/>
        </p:nvSpPr>
        <p:spPr>
          <a:xfrm>
            <a:off x="19955189" y="1457325"/>
            <a:ext cx="4038824" cy="11180651"/>
          </a:xfrm>
          <a:custGeom>
            <a:avLst/>
            <a:gdLst>
              <a:gd name="connsiteX0" fmla="*/ 3111551 w 4038824"/>
              <a:gd name="connsiteY0" fmla="*/ 2293387 h 2293386"/>
              <a:gd name="connsiteX1" fmla="*/ 4038825 w 4038824"/>
              <a:gd name="connsiteY1" fmla="*/ 2293387 h 2293386"/>
              <a:gd name="connsiteX2" fmla="*/ 4038825 w 4038824"/>
              <a:gd name="connsiteY2" fmla="*/ 0 h 2293386"/>
              <a:gd name="connsiteX3" fmla="*/ 0 w 4038824"/>
              <a:gd name="connsiteY3" fmla="*/ 0 h 22933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38824" h="2293386">
                <a:moveTo>
                  <a:pt x="3111551" y="2293387"/>
                </a:moveTo>
                <a:lnTo>
                  <a:pt x="4038825" y="2293387"/>
                </a:lnTo>
                <a:lnTo>
                  <a:pt x="4038825" y="0"/>
                </a:lnTo>
                <a:lnTo>
                  <a:pt x="0" y="0"/>
                </a:lnTo>
              </a:path>
            </a:pathLst>
          </a:custGeom>
          <a:noFill/>
          <a:ln w="11671" cap="flat">
            <a:solidFill>
              <a:srgbClr val="00DA72"/>
            </a:solidFill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034309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87D65E01-1753-124D-B2BB-B45C0B1D22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545" y="382242"/>
            <a:ext cx="23640387" cy="2312364"/>
          </a:xfrm>
        </p:spPr>
        <p:txBody>
          <a:bodyPr/>
          <a:lstStyle/>
          <a:p>
            <a:r>
              <a:rPr lang="ru-RU" dirty="0"/>
              <a:t>Экспортируемые и </a:t>
            </a:r>
            <a:r>
              <a:rPr lang="ru-RU" dirty="0" err="1"/>
              <a:t>неэкспортируемые</a:t>
            </a:r>
            <a:r>
              <a:rPr lang="ru-RU" dirty="0"/>
              <a:t> сущности</a:t>
            </a:r>
            <a:endParaRPr lang="en-GB" b="1" dirty="0"/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28EA86ED-1B33-45B7-8594-604C63403D7A}"/>
              </a:ext>
            </a:extLst>
          </p:cNvPr>
          <p:cNvSpPr txBox="1">
            <a:spLocks/>
          </p:cNvSpPr>
          <p:nvPr/>
        </p:nvSpPr>
        <p:spPr>
          <a:xfrm>
            <a:off x="382326" y="2972557"/>
            <a:ext cx="22248812" cy="1140312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457200" lvl="0" indent="-457200" defTabSz="1828709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DA72"/>
              </a:buClr>
              <a:buSzPct val="9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3200" b="0" i="0">
                <a:latin typeface="YS Text Regular" pitchFamily="2" charset="-52"/>
              </a:defRPr>
            </a:lvl1pPr>
            <a:lvl2pPr marL="0" indent="0" defTabSz="1828709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3200" b="0" i="0">
                <a:latin typeface="YS Text Bold" pitchFamily="2" charset="-52"/>
              </a:defRPr>
            </a:lvl2pPr>
            <a:lvl3pPr marL="0" indent="0" defTabSz="1828709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3200" b="0" i="0">
                <a:latin typeface="YS Text Regular" pitchFamily="2" charset="-52"/>
              </a:defRPr>
            </a:lvl3pPr>
            <a:lvl4pPr marL="0" indent="0" defTabSz="1828709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2400" b="0" i="0">
                <a:latin typeface="YS Text Regular" pitchFamily="2" charset="-52"/>
              </a:defRPr>
            </a:lvl4pPr>
            <a:lvl5pPr marL="0" indent="0" defTabSz="1828709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b="0" i="0">
                <a:latin typeface="YS Text Regular" pitchFamily="2" charset="-52"/>
              </a:defRPr>
            </a:lvl5pPr>
            <a:lvl6pPr marL="5028949" indent="-457177" defTabSz="18287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/>
            </a:lvl6pPr>
            <a:lvl7pPr marL="5943303" indent="-457177" defTabSz="18287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/>
            </a:lvl7pPr>
            <a:lvl8pPr marL="6857657" indent="-457177" defTabSz="18287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/>
            </a:lvl8pPr>
            <a:lvl9pPr marL="7772011" indent="-457177" defTabSz="18287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/>
            </a:lvl9pPr>
          </a:lstStyle>
          <a:p>
            <a:pPr>
              <a:spcAft>
                <a:spcPts val="2000"/>
              </a:spcAft>
            </a:pPr>
            <a:r>
              <a:rPr lang="ru-RU" sz="4400" dirty="0"/>
              <a:t>В </a:t>
            </a:r>
            <a:r>
              <a:rPr lang="en-GB" sz="4400" dirty="0"/>
              <a:t>Go </a:t>
            </a:r>
            <a:r>
              <a:rPr lang="ru-RU" sz="4400" dirty="0"/>
              <a:t>имена, начинающиеся с заглавной буквы, экспортируются из пакета и доступны извне.</a:t>
            </a:r>
            <a:endParaRPr lang="en-US" sz="4400" dirty="0"/>
          </a:p>
          <a:p>
            <a:pPr>
              <a:spcAft>
                <a:spcPts val="2000"/>
              </a:spcAft>
            </a:pPr>
            <a:r>
              <a:rPr lang="ru-RU" sz="4400" dirty="0"/>
              <a:t>Имена, начинающиеся с строчной буквы, доступны только внутри пакета.</a:t>
            </a:r>
            <a:endParaRPr lang="en-US" sz="4400" dirty="0"/>
          </a:p>
          <a:p>
            <a:pPr>
              <a:spcAft>
                <a:spcPts val="2000"/>
              </a:spcAft>
              <a:buFont typeface="Arial" panose="020B0604020202020204" pitchFamily="34" charset="0"/>
              <a:buChar char="•"/>
            </a:pPr>
            <a:r>
              <a:rPr lang="en-GB" sz="3600" i="1" dirty="0">
                <a:solidFill>
                  <a:srgbClr val="8C8C8C"/>
                </a:solidFill>
                <a:effectLst/>
              </a:rPr>
              <a:t>// internal/entities/</a:t>
            </a:r>
            <a:r>
              <a:rPr lang="en-GB" sz="3600" i="1" dirty="0" err="1">
                <a:solidFill>
                  <a:srgbClr val="8C8C8C"/>
                </a:solidFill>
                <a:effectLst/>
              </a:rPr>
              <a:t>book.go</a:t>
            </a:r>
            <a:br>
              <a:rPr lang="en-GB" sz="3600" i="1" dirty="0">
                <a:solidFill>
                  <a:srgbClr val="8C8C8C"/>
                </a:solidFill>
                <a:effectLst/>
              </a:rPr>
            </a:br>
            <a:r>
              <a:rPr lang="en-GB" sz="3600" dirty="0">
                <a:solidFill>
                  <a:srgbClr val="0033B3"/>
                </a:solidFill>
                <a:effectLst/>
              </a:rPr>
              <a:t>package </a:t>
            </a:r>
            <a:r>
              <a:rPr lang="en-GB" sz="3600" dirty="0">
                <a:solidFill>
                  <a:srgbClr val="000000"/>
                </a:solidFill>
                <a:effectLst/>
              </a:rPr>
              <a:t>entities</a:t>
            </a:r>
            <a:br>
              <a:rPr lang="en-GB" sz="3600" dirty="0">
                <a:solidFill>
                  <a:srgbClr val="000000"/>
                </a:solidFill>
                <a:effectLst/>
              </a:rPr>
            </a:br>
            <a:br>
              <a:rPr lang="en-GB" sz="3600" dirty="0">
                <a:solidFill>
                  <a:srgbClr val="000000"/>
                </a:solidFill>
                <a:effectLst/>
              </a:rPr>
            </a:br>
            <a:r>
              <a:rPr lang="en-GB" sz="3600" dirty="0">
                <a:solidFill>
                  <a:srgbClr val="0033B3"/>
                </a:solidFill>
                <a:effectLst/>
              </a:rPr>
              <a:t>type </a:t>
            </a:r>
            <a:r>
              <a:rPr lang="en-GB" sz="3600" dirty="0">
                <a:solidFill>
                  <a:srgbClr val="000000"/>
                </a:solidFill>
                <a:effectLst/>
              </a:rPr>
              <a:t>Book </a:t>
            </a:r>
            <a:r>
              <a:rPr lang="en-GB" sz="3600" dirty="0">
                <a:solidFill>
                  <a:srgbClr val="0033B3"/>
                </a:solidFill>
                <a:effectLst/>
              </a:rPr>
              <a:t>struct </a:t>
            </a:r>
            <a:r>
              <a:rPr lang="en-GB" sz="3600" dirty="0">
                <a:solidFill>
                  <a:srgbClr val="080808"/>
                </a:solidFill>
                <a:effectLst/>
              </a:rPr>
              <a:t>{</a:t>
            </a:r>
            <a:br>
              <a:rPr lang="en-GB" sz="3600" dirty="0">
                <a:solidFill>
                  <a:srgbClr val="080808"/>
                </a:solidFill>
                <a:effectLst/>
              </a:rPr>
            </a:br>
            <a:r>
              <a:rPr lang="en-GB" sz="3600" dirty="0">
                <a:solidFill>
                  <a:srgbClr val="080808"/>
                </a:solidFill>
                <a:effectLst/>
              </a:rPr>
              <a:t>    </a:t>
            </a:r>
            <a:r>
              <a:rPr lang="en-GB" sz="3600" dirty="0">
                <a:solidFill>
                  <a:srgbClr val="000000"/>
                </a:solidFill>
                <a:effectLst/>
              </a:rPr>
              <a:t>ID        </a:t>
            </a:r>
            <a:r>
              <a:rPr lang="en-GB" sz="3600" dirty="0">
                <a:solidFill>
                  <a:srgbClr val="0033B3"/>
                </a:solidFill>
                <a:effectLst/>
              </a:rPr>
              <a:t>int</a:t>
            </a:r>
            <a:br>
              <a:rPr lang="en-GB" sz="3600" dirty="0">
                <a:solidFill>
                  <a:srgbClr val="0033B3"/>
                </a:solidFill>
                <a:effectLst/>
              </a:rPr>
            </a:br>
            <a:r>
              <a:rPr lang="en-GB" sz="3600" dirty="0">
                <a:solidFill>
                  <a:srgbClr val="0033B3"/>
                </a:solidFill>
                <a:effectLst/>
              </a:rPr>
              <a:t>    </a:t>
            </a:r>
            <a:r>
              <a:rPr lang="en-GB" sz="3600" dirty="0">
                <a:solidFill>
                  <a:srgbClr val="000000"/>
                </a:solidFill>
                <a:effectLst/>
              </a:rPr>
              <a:t>Title     </a:t>
            </a:r>
            <a:r>
              <a:rPr lang="en-GB" sz="3600" dirty="0">
                <a:solidFill>
                  <a:srgbClr val="0033B3"/>
                </a:solidFill>
                <a:effectLst/>
              </a:rPr>
              <a:t>string</a:t>
            </a:r>
            <a:br>
              <a:rPr lang="en-GB" sz="3600" dirty="0">
                <a:solidFill>
                  <a:srgbClr val="0033B3"/>
                </a:solidFill>
                <a:effectLst/>
              </a:rPr>
            </a:br>
            <a:r>
              <a:rPr lang="en-GB" sz="3600" dirty="0">
                <a:solidFill>
                  <a:srgbClr val="0033B3"/>
                </a:solidFill>
                <a:effectLst/>
              </a:rPr>
              <a:t>    </a:t>
            </a:r>
            <a:r>
              <a:rPr lang="en-GB" sz="3600" dirty="0">
                <a:solidFill>
                  <a:srgbClr val="000000"/>
                </a:solidFill>
                <a:effectLst/>
              </a:rPr>
              <a:t>Author    </a:t>
            </a:r>
            <a:r>
              <a:rPr lang="en-GB" sz="3600" dirty="0">
                <a:solidFill>
                  <a:srgbClr val="0033B3"/>
                </a:solidFill>
                <a:effectLst/>
              </a:rPr>
              <a:t>string</a:t>
            </a:r>
            <a:br>
              <a:rPr lang="en-GB" sz="3600" dirty="0">
                <a:solidFill>
                  <a:srgbClr val="0033B3"/>
                </a:solidFill>
                <a:effectLst/>
              </a:rPr>
            </a:br>
            <a:r>
              <a:rPr lang="en-GB" sz="3600" dirty="0">
                <a:solidFill>
                  <a:srgbClr val="0033B3"/>
                </a:solidFill>
                <a:effectLst/>
              </a:rPr>
              <a:t>    </a:t>
            </a:r>
            <a:r>
              <a:rPr lang="en-GB" sz="3600" dirty="0">
                <a:solidFill>
                  <a:srgbClr val="000000"/>
                </a:solidFill>
                <a:effectLst/>
              </a:rPr>
              <a:t>Publisher </a:t>
            </a:r>
            <a:r>
              <a:rPr lang="en-GB" sz="3600" dirty="0">
                <a:solidFill>
                  <a:srgbClr val="0033B3"/>
                </a:solidFill>
                <a:effectLst/>
              </a:rPr>
              <a:t>string</a:t>
            </a:r>
            <a:br>
              <a:rPr lang="en-GB" sz="3600" dirty="0">
                <a:solidFill>
                  <a:srgbClr val="0033B3"/>
                </a:solidFill>
                <a:effectLst/>
              </a:rPr>
            </a:br>
            <a:r>
              <a:rPr lang="en-GB" sz="3600" dirty="0">
                <a:solidFill>
                  <a:srgbClr val="0033B3"/>
                </a:solidFill>
                <a:effectLst/>
              </a:rPr>
              <a:t>    </a:t>
            </a:r>
            <a:r>
              <a:rPr lang="en-GB" sz="3600" dirty="0">
                <a:solidFill>
                  <a:srgbClr val="000000"/>
                </a:solidFill>
                <a:effectLst/>
              </a:rPr>
              <a:t>Available </a:t>
            </a:r>
            <a:r>
              <a:rPr lang="en-GB" sz="3600" dirty="0">
                <a:solidFill>
                  <a:srgbClr val="0033B3"/>
                </a:solidFill>
                <a:effectLst/>
              </a:rPr>
              <a:t>bool</a:t>
            </a:r>
            <a:br>
              <a:rPr lang="en-GB" sz="3600" dirty="0">
                <a:solidFill>
                  <a:srgbClr val="0033B3"/>
                </a:solidFill>
                <a:effectLst/>
              </a:rPr>
            </a:br>
            <a:r>
              <a:rPr lang="en-GB" sz="3600" dirty="0">
                <a:solidFill>
                  <a:srgbClr val="080808"/>
                </a:solidFill>
                <a:effectLst/>
              </a:rPr>
              <a:t>}</a:t>
            </a:r>
          </a:p>
          <a:p>
            <a:pPr marL="0" indent="0">
              <a:spcAft>
                <a:spcPts val="2000"/>
              </a:spcAft>
              <a:buNone/>
            </a:pPr>
            <a:endParaRPr lang="ru-RU" sz="19900" dirty="0"/>
          </a:p>
        </p:txBody>
      </p: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076861DB-5783-4845-BE80-76385BBE99BC}"/>
              </a:ext>
            </a:extLst>
          </p:cNvPr>
          <p:cNvGrpSpPr/>
          <p:nvPr/>
        </p:nvGrpSpPr>
        <p:grpSpPr>
          <a:xfrm>
            <a:off x="15627350" y="11597378"/>
            <a:ext cx="7930174" cy="210134"/>
            <a:chOff x="15627350" y="11597378"/>
            <a:chExt cx="7930174" cy="210134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CC163BE-51FB-4C5F-8F2D-B2BC3E7B5B7E}"/>
                </a:ext>
              </a:extLst>
            </p:cNvPr>
            <p:cNvSpPr/>
            <p:nvPr/>
          </p:nvSpPr>
          <p:spPr>
            <a:xfrm>
              <a:off x="15627350" y="11702423"/>
              <a:ext cx="7930174" cy="44"/>
            </a:xfrm>
            <a:custGeom>
              <a:avLst/>
              <a:gdLst>
                <a:gd name="connsiteX0" fmla="*/ 0 w 7930174"/>
                <a:gd name="connsiteY0" fmla="*/ 0 h 44"/>
                <a:gd name="connsiteX1" fmla="*/ 7930175 w 7930174"/>
                <a:gd name="connsiteY1" fmla="*/ 0 h 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0174" h="44">
                  <a:moveTo>
                    <a:pt x="0" y="0"/>
                  </a:moveTo>
                  <a:lnTo>
                    <a:pt x="7930175" y="0"/>
                  </a:lnTo>
                </a:path>
              </a:pathLst>
            </a:custGeom>
            <a:ln w="11671" cap="flat">
              <a:solidFill>
                <a:srgbClr val="00DA7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3E11058-927A-4690-A0DB-1299382BDA93}"/>
                </a:ext>
              </a:extLst>
            </p:cNvPr>
            <p:cNvSpPr/>
            <p:nvPr/>
          </p:nvSpPr>
          <p:spPr>
            <a:xfrm>
              <a:off x="22308562" y="11597378"/>
              <a:ext cx="645152" cy="210134"/>
            </a:xfrm>
            <a:custGeom>
              <a:avLst/>
              <a:gdLst>
                <a:gd name="connsiteX0" fmla="*/ 0 w 645152"/>
                <a:gd name="connsiteY0" fmla="*/ 210134 h 210134"/>
                <a:gd name="connsiteX1" fmla="*/ 645152 w 645152"/>
                <a:gd name="connsiteY1" fmla="*/ 210134 h 210134"/>
                <a:gd name="connsiteX2" fmla="*/ 645152 w 645152"/>
                <a:gd name="connsiteY2" fmla="*/ 0 h 210134"/>
                <a:gd name="connsiteX3" fmla="*/ 0 w 645152"/>
                <a:gd name="connsiteY3" fmla="*/ 0 h 210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5152" h="210134">
                  <a:moveTo>
                    <a:pt x="0" y="210134"/>
                  </a:moveTo>
                  <a:lnTo>
                    <a:pt x="645152" y="210134"/>
                  </a:lnTo>
                  <a:lnTo>
                    <a:pt x="64515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DA72"/>
            </a:solidFill>
            <a:ln w="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F7222F5E-B938-496A-A312-93E4FE019E53}"/>
                </a:ext>
              </a:extLst>
            </p:cNvPr>
            <p:cNvSpPr/>
            <p:nvPr/>
          </p:nvSpPr>
          <p:spPr>
            <a:xfrm>
              <a:off x="21873803" y="11597378"/>
              <a:ext cx="222813" cy="210134"/>
            </a:xfrm>
            <a:custGeom>
              <a:avLst/>
              <a:gdLst>
                <a:gd name="connsiteX0" fmla="*/ 0 w 222813"/>
                <a:gd name="connsiteY0" fmla="*/ 210134 h 210134"/>
                <a:gd name="connsiteX1" fmla="*/ 222814 w 222813"/>
                <a:gd name="connsiteY1" fmla="*/ 210134 h 210134"/>
                <a:gd name="connsiteX2" fmla="*/ 222814 w 222813"/>
                <a:gd name="connsiteY2" fmla="*/ 0 h 210134"/>
                <a:gd name="connsiteX3" fmla="*/ 0 w 222813"/>
                <a:gd name="connsiteY3" fmla="*/ 0 h 210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813" h="210134">
                  <a:moveTo>
                    <a:pt x="0" y="210134"/>
                  </a:moveTo>
                  <a:lnTo>
                    <a:pt x="222814" y="210134"/>
                  </a:lnTo>
                  <a:lnTo>
                    <a:pt x="22281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DA72"/>
            </a:solidFill>
            <a:ln w="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3275A96-B8E0-4143-BA34-A4CF04924C30}"/>
                </a:ext>
              </a:extLst>
            </p:cNvPr>
            <p:cNvSpPr/>
            <p:nvPr/>
          </p:nvSpPr>
          <p:spPr>
            <a:xfrm>
              <a:off x="21429462" y="11597378"/>
              <a:ext cx="222813" cy="210134"/>
            </a:xfrm>
            <a:custGeom>
              <a:avLst/>
              <a:gdLst>
                <a:gd name="connsiteX0" fmla="*/ 0 w 222813"/>
                <a:gd name="connsiteY0" fmla="*/ 210134 h 210134"/>
                <a:gd name="connsiteX1" fmla="*/ 222814 w 222813"/>
                <a:gd name="connsiteY1" fmla="*/ 210134 h 210134"/>
                <a:gd name="connsiteX2" fmla="*/ 222814 w 222813"/>
                <a:gd name="connsiteY2" fmla="*/ 0 h 210134"/>
                <a:gd name="connsiteX3" fmla="*/ 0 w 222813"/>
                <a:gd name="connsiteY3" fmla="*/ 0 h 210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813" h="210134">
                  <a:moveTo>
                    <a:pt x="0" y="210134"/>
                  </a:moveTo>
                  <a:lnTo>
                    <a:pt x="222814" y="210134"/>
                  </a:lnTo>
                  <a:lnTo>
                    <a:pt x="22281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DA72"/>
            </a:solidFill>
            <a:ln w="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33994CFC-C62F-409F-88BA-BBEA3FE2E0C0}"/>
                </a:ext>
              </a:extLst>
            </p:cNvPr>
            <p:cNvSpPr/>
            <p:nvPr/>
          </p:nvSpPr>
          <p:spPr>
            <a:xfrm>
              <a:off x="17031128" y="11598834"/>
              <a:ext cx="904428" cy="207223"/>
            </a:xfrm>
            <a:custGeom>
              <a:avLst/>
              <a:gdLst>
                <a:gd name="connsiteX0" fmla="*/ 0 w 904428"/>
                <a:gd name="connsiteY0" fmla="*/ 103603 h 207223"/>
                <a:gd name="connsiteX1" fmla="*/ 0 w 904428"/>
                <a:gd name="connsiteY1" fmla="*/ 103603 h 207223"/>
                <a:gd name="connsiteX2" fmla="*/ 103578 w 904428"/>
                <a:gd name="connsiteY2" fmla="*/ 207223 h 207223"/>
                <a:gd name="connsiteX3" fmla="*/ 800856 w 904428"/>
                <a:gd name="connsiteY3" fmla="*/ 207223 h 207223"/>
                <a:gd name="connsiteX4" fmla="*/ 904429 w 904428"/>
                <a:gd name="connsiteY4" fmla="*/ 103603 h 207223"/>
                <a:gd name="connsiteX5" fmla="*/ 800856 w 904428"/>
                <a:gd name="connsiteY5" fmla="*/ 0 h 207223"/>
                <a:gd name="connsiteX6" fmla="*/ 103578 w 904428"/>
                <a:gd name="connsiteY6" fmla="*/ 0 h 207223"/>
                <a:gd name="connsiteX7" fmla="*/ 0 w 904428"/>
                <a:gd name="connsiteY7" fmla="*/ 103603 h 207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04428" h="207223">
                  <a:moveTo>
                    <a:pt x="0" y="103603"/>
                  </a:moveTo>
                  <a:lnTo>
                    <a:pt x="0" y="103603"/>
                  </a:lnTo>
                  <a:cubicBezTo>
                    <a:pt x="0" y="160833"/>
                    <a:pt x="46364" y="207223"/>
                    <a:pt x="103578" y="207223"/>
                  </a:cubicBezTo>
                  <a:lnTo>
                    <a:pt x="800856" y="207223"/>
                  </a:lnTo>
                  <a:cubicBezTo>
                    <a:pt x="858065" y="207223"/>
                    <a:pt x="904429" y="160833"/>
                    <a:pt x="904429" y="103603"/>
                  </a:cubicBezTo>
                  <a:cubicBezTo>
                    <a:pt x="904429" y="46381"/>
                    <a:pt x="858065" y="0"/>
                    <a:pt x="800856" y="0"/>
                  </a:cubicBezTo>
                  <a:lnTo>
                    <a:pt x="103578" y="0"/>
                  </a:lnTo>
                  <a:cubicBezTo>
                    <a:pt x="46364" y="0"/>
                    <a:pt x="0" y="46381"/>
                    <a:pt x="0" y="103603"/>
                  </a:cubicBezTo>
                  <a:close/>
                </a:path>
              </a:pathLst>
            </a:custGeom>
            <a:solidFill>
              <a:srgbClr val="00DA72"/>
            </a:solidFill>
            <a:ln w="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55836E8-266E-4AA4-8A98-9D8AC7FED1DA}"/>
                </a:ext>
              </a:extLst>
            </p:cNvPr>
            <p:cNvSpPr/>
            <p:nvPr/>
          </p:nvSpPr>
          <p:spPr>
            <a:xfrm>
              <a:off x="21015773" y="11597926"/>
              <a:ext cx="208973" cy="209038"/>
            </a:xfrm>
            <a:custGeom>
              <a:avLst/>
              <a:gdLst>
                <a:gd name="connsiteX0" fmla="*/ 0 w 208973"/>
                <a:gd name="connsiteY0" fmla="*/ 104517 h 209038"/>
                <a:gd name="connsiteX1" fmla="*/ 104509 w 208973"/>
                <a:gd name="connsiteY1" fmla="*/ 209038 h 209038"/>
                <a:gd name="connsiteX2" fmla="*/ 208974 w 208973"/>
                <a:gd name="connsiteY2" fmla="*/ 104517 h 209038"/>
                <a:gd name="connsiteX3" fmla="*/ 104509 w 208973"/>
                <a:gd name="connsiteY3" fmla="*/ 0 h 209038"/>
                <a:gd name="connsiteX4" fmla="*/ 0 w 208973"/>
                <a:gd name="connsiteY4" fmla="*/ 104517 h 209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8973" h="209038">
                  <a:moveTo>
                    <a:pt x="0" y="104517"/>
                  </a:moveTo>
                  <a:cubicBezTo>
                    <a:pt x="0" y="162244"/>
                    <a:pt x="46798" y="209038"/>
                    <a:pt x="104509" y="209038"/>
                  </a:cubicBezTo>
                  <a:cubicBezTo>
                    <a:pt x="162220" y="209038"/>
                    <a:pt x="208974" y="162244"/>
                    <a:pt x="208974" y="104517"/>
                  </a:cubicBezTo>
                  <a:cubicBezTo>
                    <a:pt x="208974" y="46798"/>
                    <a:pt x="162220" y="0"/>
                    <a:pt x="104509" y="0"/>
                  </a:cubicBezTo>
                  <a:cubicBezTo>
                    <a:pt x="46798" y="0"/>
                    <a:pt x="0" y="46798"/>
                    <a:pt x="0" y="104517"/>
                  </a:cubicBezTo>
                  <a:close/>
                </a:path>
              </a:pathLst>
            </a:custGeom>
            <a:solidFill>
              <a:srgbClr val="00DA72"/>
            </a:solidFill>
            <a:ln w="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3B53B68-9AD0-446F-B19A-08D6C79F6944}"/>
                </a:ext>
              </a:extLst>
            </p:cNvPr>
            <p:cNvSpPr/>
            <p:nvPr/>
          </p:nvSpPr>
          <p:spPr>
            <a:xfrm>
              <a:off x="18506280" y="11648193"/>
              <a:ext cx="108448" cy="108505"/>
            </a:xfrm>
            <a:custGeom>
              <a:avLst/>
              <a:gdLst>
                <a:gd name="connsiteX0" fmla="*/ 0 w 108448"/>
                <a:gd name="connsiteY0" fmla="*/ 54253 h 108505"/>
                <a:gd name="connsiteX1" fmla="*/ 54237 w 108448"/>
                <a:gd name="connsiteY1" fmla="*/ 108506 h 108505"/>
                <a:gd name="connsiteX2" fmla="*/ 108448 w 108448"/>
                <a:gd name="connsiteY2" fmla="*/ 54253 h 108505"/>
                <a:gd name="connsiteX3" fmla="*/ 54237 w 108448"/>
                <a:gd name="connsiteY3" fmla="*/ 0 h 108505"/>
                <a:gd name="connsiteX4" fmla="*/ 0 w 108448"/>
                <a:gd name="connsiteY4" fmla="*/ 54253 h 108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448" h="108505">
                  <a:moveTo>
                    <a:pt x="0" y="54253"/>
                  </a:moveTo>
                  <a:cubicBezTo>
                    <a:pt x="0" y="84208"/>
                    <a:pt x="24269" y="108506"/>
                    <a:pt x="54237" y="108506"/>
                  </a:cubicBezTo>
                  <a:cubicBezTo>
                    <a:pt x="84184" y="108506"/>
                    <a:pt x="108448" y="84208"/>
                    <a:pt x="108448" y="54253"/>
                  </a:cubicBezTo>
                  <a:cubicBezTo>
                    <a:pt x="108448" y="24302"/>
                    <a:pt x="84184" y="0"/>
                    <a:pt x="54237" y="0"/>
                  </a:cubicBezTo>
                  <a:cubicBezTo>
                    <a:pt x="24269" y="0"/>
                    <a:pt x="0" y="24302"/>
                    <a:pt x="0" y="54253"/>
                  </a:cubicBezTo>
                  <a:close/>
                </a:path>
              </a:pathLst>
            </a:custGeom>
            <a:solidFill>
              <a:srgbClr val="00DA72"/>
            </a:solidFill>
            <a:ln w="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D470FD06-9EDD-42DD-9543-021F2292ECD1}"/>
                </a:ext>
              </a:extLst>
            </p:cNvPr>
            <p:cNvSpPr/>
            <p:nvPr/>
          </p:nvSpPr>
          <p:spPr>
            <a:xfrm>
              <a:off x="18685467" y="11648193"/>
              <a:ext cx="108465" cy="108505"/>
            </a:xfrm>
            <a:custGeom>
              <a:avLst/>
              <a:gdLst>
                <a:gd name="connsiteX0" fmla="*/ 0 w 108465"/>
                <a:gd name="connsiteY0" fmla="*/ 54253 h 108505"/>
                <a:gd name="connsiteX1" fmla="*/ 54237 w 108465"/>
                <a:gd name="connsiteY1" fmla="*/ 108506 h 108505"/>
                <a:gd name="connsiteX2" fmla="*/ 108466 w 108465"/>
                <a:gd name="connsiteY2" fmla="*/ 54253 h 108505"/>
                <a:gd name="connsiteX3" fmla="*/ 54237 w 108465"/>
                <a:gd name="connsiteY3" fmla="*/ 0 h 108505"/>
                <a:gd name="connsiteX4" fmla="*/ 0 w 108465"/>
                <a:gd name="connsiteY4" fmla="*/ 54253 h 108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465" h="108505">
                  <a:moveTo>
                    <a:pt x="0" y="54253"/>
                  </a:moveTo>
                  <a:cubicBezTo>
                    <a:pt x="0" y="84208"/>
                    <a:pt x="24277" y="108506"/>
                    <a:pt x="54237" y="108506"/>
                  </a:cubicBezTo>
                  <a:cubicBezTo>
                    <a:pt x="84184" y="108506"/>
                    <a:pt x="108466" y="84208"/>
                    <a:pt x="108466" y="54253"/>
                  </a:cubicBezTo>
                  <a:cubicBezTo>
                    <a:pt x="108466" y="24302"/>
                    <a:pt x="84184" y="0"/>
                    <a:pt x="54237" y="0"/>
                  </a:cubicBezTo>
                  <a:cubicBezTo>
                    <a:pt x="24277" y="0"/>
                    <a:pt x="0" y="24302"/>
                    <a:pt x="0" y="54253"/>
                  </a:cubicBezTo>
                  <a:close/>
                </a:path>
              </a:pathLst>
            </a:custGeom>
            <a:solidFill>
              <a:srgbClr val="00DA72"/>
            </a:solidFill>
            <a:ln w="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411DC27-9366-43B2-8278-82A147007AC1}"/>
                </a:ext>
              </a:extLst>
            </p:cNvPr>
            <p:cNvSpPr/>
            <p:nvPr/>
          </p:nvSpPr>
          <p:spPr>
            <a:xfrm>
              <a:off x="18864653" y="11648193"/>
              <a:ext cx="108465" cy="108505"/>
            </a:xfrm>
            <a:custGeom>
              <a:avLst/>
              <a:gdLst>
                <a:gd name="connsiteX0" fmla="*/ 0 w 108465"/>
                <a:gd name="connsiteY0" fmla="*/ 54253 h 108505"/>
                <a:gd name="connsiteX1" fmla="*/ 54237 w 108465"/>
                <a:gd name="connsiteY1" fmla="*/ 108506 h 108505"/>
                <a:gd name="connsiteX2" fmla="*/ 108466 w 108465"/>
                <a:gd name="connsiteY2" fmla="*/ 54253 h 108505"/>
                <a:gd name="connsiteX3" fmla="*/ 54237 w 108465"/>
                <a:gd name="connsiteY3" fmla="*/ 0 h 108505"/>
                <a:gd name="connsiteX4" fmla="*/ 0 w 108465"/>
                <a:gd name="connsiteY4" fmla="*/ 54253 h 108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465" h="108505">
                  <a:moveTo>
                    <a:pt x="0" y="54253"/>
                  </a:moveTo>
                  <a:cubicBezTo>
                    <a:pt x="0" y="84208"/>
                    <a:pt x="24268" y="108506"/>
                    <a:pt x="54237" y="108506"/>
                  </a:cubicBezTo>
                  <a:cubicBezTo>
                    <a:pt x="84184" y="108506"/>
                    <a:pt x="108466" y="84208"/>
                    <a:pt x="108466" y="54253"/>
                  </a:cubicBezTo>
                  <a:cubicBezTo>
                    <a:pt x="108466" y="24302"/>
                    <a:pt x="84184" y="0"/>
                    <a:pt x="54237" y="0"/>
                  </a:cubicBezTo>
                  <a:cubicBezTo>
                    <a:pt x="24268" y="0"/>
                    <a:pt x="0" y="24302"/>
                    <a:pt x="0" y="54253"/>
                  </a:cubicBezTo>
                  <a:close/>
                </a:path>
              </a:pathLst>
            </a:custGeom>
            <a:solidFill>
              <a:srgbClr val="00DA72"/>
            </a:solidFill>
            <a:ln w="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1457598A-5430-4D0E-87EA-B3B2E9028DDF}"/>
                </a:ext>
              </a:extLst>
            </p:cNvPr>
            <p:cNvSpPr/>
            <p:nvPr/>
          </p:nvSpPr>
          <p:spPr>
            <a:xfrm>
              <a:off x="19043840" y="11648193"/>
              <a:ext cx="108465" cy="108505"/>
            </a:xfrm>
            <a:custGeom>
              <a:avLst/>
              <a:gdLst>
                <a:gd name="connsiteX0" fmla="*/ 0 w 108465"/>
                <a:gd name="connsiteY0" fmla="*/ 54253 h 108505"/>
                <a:gd name="connsiteX1" fmla="*/ 54237 w 108465"/>
                <a:gd name="connsiteY1" fmla="*/ 108506 h 108505"/>
                <a:gd name="connsiteX2" fmla="*/ 108466 w 108465"/>
                <a:gd name="connsiteY2" fmla="*/ 54253 h 108505"/>
                <a:gd name="connsiteX3" fmla="*/ 54237 w 108465"/>
                <a:gd name="connsiteY3" fmla="*/ 0 h 108505"/>
                <a:gd name="connsiteX4" fmla="*/ 0 w 108465"/>
                <a:gd name="connsiteY4" fmla="*/ 54253 h 108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465" h="108505">
                  <a:moveTo>
                    <a:pt x="0" y="54253"/>
                  </a:moveTo>
                  <a:cubicBezTo>
                    <a:pt x="0" y="84208"/>
                    <a:pt x="24282" y="108506"/>
                    <a:pt x="54237" y="108506"/>
                  </a:cubicBezTo>
                  <a:cubicBezTo>
                    <a:pt x="84184" y="108506"/>
                    <a:pt x="108466" y="84208"/>
                    <a:pt x="108466" y="54253"/>
                  </a:cubicBezTo>
                  <a:cubicBezTo>
                    <a:pt x="108466" y="24302"/>
                    <a:pt x="84184" y="0"/>
                    <a:pt x="54237" y="0"/>
                  </a:cubicBezTo>
                  <a:cubicBezTo>
                    <a:pt x="24282" y="0"/>
                    <a:pt x="0" y="24302"/>
                    <a:pt x="0" y="54253"/>
                  </a:cubicBezTo>
                  <a:close/>
                </a:path>
              </a:pathLst>
            </a:custGeom>
            <a:solidFill>
              <a:srgbClr val="00DA72"/>
            </a:solidFill>
            <a:ln w="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F5E6F768-6635-4AC9-B4CF-B1344E7983A9}"/>
                </a:ext>
              </a:extLst>
            </p:cNvPr>
            <p:cNvSpPr/>
            <p:nvPr/>
          </p:nvSpPr>
          <p:spPr>
            <a:xfrm>
              <a:off x="19223151" y="11648193"/>
              <a:ext cx="108465" cy="108505"/>
            </a:xfrm>
            <a:custGeom>
              <a:avLst/>
              <a:gdLst>
                <a:gd name="connsiteX0" fmla="*/ 0 w 108465"/>
                <a:gd name="connsiteY0" fmla="*/ 54253 h 108505"/>
                <a:gd name="connsiteX1" fmla="*/ 54242 w 108465"/>
                <a:gd name="connsiteY1" fmla="*/ 108506 h 108505"/>
                <a:gd name="connsiteX2" fmla="*/ 108466 w 108465"/>
                <a:gd name="connsiteY2" fmla="*/ 54253 h 108505"/>
                <a:gd name="connsiteX3" fmla="*/ 54242 w 108465"/>
                <a:gd name="connsiteY3" fmla="*/ 0 h 108505"/>
                <a:gd name="connsiteX4" fmla="*/ 0 w 108465"/>
                <a:gd name="connsiteY4" fmla="*/ 54253 h 108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465" h="108505">
                  <a:moveTo>
                    <a:pt x="0" y="54253"/>
                  </a:moveTo>
                  <a:cubicBezTo>
                    <a:pt x="0" y="84208"/>
                    <a:pt x="24282" y="108506"/>
                    <a:pt x="54242" y="108506"/>
                  </a:cubicBezTo>
                  <a:cubicBezTo>
                    <a:pt x="84188" y="108506"/>
                    <a:pt x="108466" y="84208"/>
                    <a:pt x="108466" y="54253"/>
                  </a:cubicBezTo>
                  <a:cubicBezTo>
                    <a:pt x="108466" y="24302"/>
                    <a:pt x="84188" y="0"/>
                    <a:pt x="54242" y="0"/>
                  </a:cubicBezTo>
                  <a:cubicBezTo>
                    <a:pt x="24282" y="0"/>
                    <a:pt x="0" y="24302"/>
                    <a:pt x="0" y="54253"/>
                  </a:cubicBezTo>
                  <a:close/>
                </a:path>
              </a:pathLst>
            </a:custGeom>
            <a:solidFill>
              <a:srgbClr val="00DA72"/>
            </a:solidFill>
            <a:ln w="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3DAE1D05-CA2A-4BB7-A425-4E8A9E99CD1E}"/>
              </a:ext>
            </a:extLst>
          </p:cNvPr>
          <p:cNvSpPr/>
          <p:nvPr/>
        </p:nvSpPr>
        <p:spPr>
          <a:xfrm>
            <a:off x="19955189" y="1457325"/>
            <a:ext cx="4038824" cy="11180651"/>
          </a:xfrm>
          <a:custGeom>
            <a:avLst/>
            <a:gdLst>
              <a:gd name="connsiteX0" fmla="*/ 3111551 w 4038824"/>
              <a:gd name="connsiteY0" fmla="*/ 2293387 h 2293386"/>
              <a:gd name="connsiteX1" fmla="*/ 4038825 w 4038824"/>
              <a:gd name="connsiteY1" fmla="*/ 2293387 h 2293386"/>
              <a:gd name="connsiteX2" fmla="*/ 4038825 w 4038824"/>
              <a:gd name="connsiteY2" fmla="*/ 0 h 2293386"/>
              <a:gd name="connsiteX3" fmla="*/ 0 w 4038824"/>
              <a:gd name="connsiteY3" fmla="*/ 0 h 22933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38824" h="2293386">
                <a:moveTo>
                  <a:pt x="3111551" y="2293387"/>
                </a:moveTo>
                <a:lnTo>
                  <a:pt x="4038825" y="2293387"/>
                </a:lnTo>
                <a:lnTo>
                  <a:pt x="4038825" y="0"/>
                </a:lnTo>
                <a:lnTo>
                  <a:pt x="0" y="0"/>
                </a:lnTo>
              </a:path>
            </a:pathLst>
          </a:custGeom>
          <a:noFill/>
          <a:ln w="11671" cap="flat">
            <a:solidFill>
              <a:srgbClr val="00DA72"/>
            </a:solidFill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350722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87D65E01-1753-124D-B2BB-B45C0B1D22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545" y="382242"/>
            <a:ext cx="23640387" cy="2312364"/>
          </a:xfrm>
        </p:spPr>
        <p:txBody>
          <a:bodyPr/>
          <a:lstStyle/>
          <a:p>
            <a:r>
              <a:rPr lang="ru-RU" dirty="0"/>
              <a:t>Экспортируемые и </a:t>
            </a:r>
            <a:r>
              <a:rPr lang="ru-RU" dirty="0" err="1"/>
              <a:t>неэкспортируемые</a:t>
            </a:r>
            <a:r>
              <a:rPr lang="ru-RU" dirty="0"/>
              <a:t> сущности</a:t>
            </a:r>
            <a:endParaRPr lang="en-GB" b="1" dirty="0"/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28EA86ED-1B33-45B7-8594-604C63403D7A}"/>
              </a:ext>
            </a:extLst>
          </p:cNvPr>
          <p:cNvSpPr txBox="1">
            <a:spLocks/>
          </p:cNvSpPr>
          <p:nvPr/>
        </p:nvSpPr>
        <p:spPr>
          <a:xfrm>
            <a:off x="382326" y="2972557"/>
            <a:ext cx="22248812" cy="6093976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457200" lvl="0" indent="-457200" defTabSz="1828709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DA72"/>
              </a:buClr>
              <a:buSzPct val="9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3200" b="0" i="0">
                <a:latin typeface="YS Text Regular" pitchFamily="2" charset="-52"/>
              </a:defRPr>
            </a:lvl1pPr>
            <a:lvl2pPr marL="0" indent="0" defTabSz="1828709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3200" b="0" i="0">
                <a:latin typeface="YS Text Bold" pitchFamily="2" charset="-52"/>
              </a:defRPr>
            </a:lvl2pPr>
            <a:lvl3pPr marL="0" indent="0" defTabSz="1828709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3200" b="0" i="0">
                <a:latin typeface="YS Text Regular" pitchFamily="2" charset="-52"/>
              </a:defRPr>
            </a:lvl3pPr>
            <a:lvl4pPr marL="0" indent="0" defTabSz="1828709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2400" b="0" i="0">
                <a:latin typeface="YS Text Regular" pitchFamily="2" charset="-52"/>
              </a:defRPr>
            </a:lvl4pPr>
            <a:lvl5pPr marL="0" indent="0" defTabSz="1828709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b="0" i="0">
                <a:latin typeface="YS Text Regular" pitchFamily="2" charset="-52"/>
              </a:defRPr>
            </a:lvl5pPr>
            <a:lvl6pPr marL="5028949" indent="-457177" defTabSz="18287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/>
            </a:lvl6pPr>
            <a:lvl7pPr marL="5943303" indent="-457177" defTabSz="18287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/>
            </a:lvl7pPr>
            <a:lvl8pPr marL="6857657" indent="-457177" defTabSz="18287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/>
            </a:lvl8pPr>
            <a:lvl9pPr marL="7772011" indent="-457177" defTabSz="18287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/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GB" sz="4400" i="1" dirty="0">
                <a:solidFill>
                  <a:srgbClr val="8C8C8C"/>
                </a:solidFill>
                <a:effectLst/>
              </a:rPr>
              <a:t>// internal/repositories/</a:t>
            </a:r>
            <a:r>
              <a:rPr lang="en-GB" sz="4400" i="1" dirty="0" err="1">
                <a:solidFill>
                  <a:srgbClr val="8C8C8C"/>
                </a:solidFill>
                <a:effectLst/>
              </a:rPr>
              <a:t>book_repository.go</a:t>
            </a:r>
            <a:br>
              <a:rPr lang="en-GB" sz="4400" i="1" dirty="0">
                <a:solidFill>
                  <a:srgbClr val="8C8C8C"/>
                </a:solidFill>
                <a:effectLst/>
              </a:rPr>
            </a:br>
            <a:r>
              <a:rPr lang="en-GB" sz="4400" dirty="0">
                <a:solidFill>
                  <a:srgbClr val="0033B3"/>
                </a:solidFill>
                <a:effectLst/>
              </a:rPr>
              <a:t>package </a:t>
            </a:r>
            <a:r>
              <a:rPr lang="en-GB" sz="4400" dirty="0">
                <a:solidFill>
                  <a:srgbClr val="000000"/>
                </a:solidFill>
                <a:effectLst/>
              </a:rPr>
              <a:t>repositories</a:t>
            </a:r>
            <a:br>
              <a:rPr lang="en-GB" sz="4400" dirty="0">
                <a:solidFill>
                  <a:srgbClr val="000000"/>
                </a:solidFill>
                <a:effectLst/>
              </a:rPr>
            </a:br>
            <a:br>
              <a:rPr lang="en-GB" sz="4400" dirty="0">
                <a:solidFill>
                  <a:srgbClr val="000000"/>
                </a:solidFill>
                <a:effectLst/>
              </a:rPr>
            </a:br>
            <a:r>
              <a:rPr lang="en-GB" sz="4400" dirty="0">
                <a:solidFill>
                  <a:srgbClr val="0033B3"/>
                </a:solidFill>
                <a:effectLst/>
              </a:rPr>
              <a:t>import </a:t>
            </a:r>
            <a:r>
              <a:rPr lang="en-GB" sz="4400" dirty="0">
                <a:solidFill>
                  <a:srgbClr val="067D17"/>
                </a:solidFill>
                <a:effectLst/>
              </a:rPr>
              <a:t>"project/internal/entities"</a:t>
            </a:r>
            <a:br>
              <a:rPr lang="en-GB" sz="4400" dirty="0">
                <a:solidFill>
                  <a:srgbClr val="067D17"/>
                </a:solidFill>
                <a:effectLst/>
              </a:rPr>
            </a:br>
            <a:br>
              <a:rPr lang="en-GB" sz="4400" dirty="0">
                <a:solidFill>
                  <a:srgbClr val="067D17"/>
                </a:solidFill>
                <a:effectLst/>
              </a:rPr>
            </a:br>
            <a:r>
              <a:rPr lang="en-GB" sz="4400" dirty="0">
                <a:solidFill>
                  <a:srgbClr val="0033B3"/>
                </a:solidFill>
                <a:effectLst/>
              </a:rPr>
              <a:t>type </a:t>
            </a:r>
            <a:r>
              <a:rPr lang="en-GB" sz="4400" dirty="0" err="1">
                <a:solidFill>
                  <a:srgbClr val="000000"/>
                </a:solidFill>
                <a:effectLst/>
              </a:rPr>
              <a:t>BookRepository</a:t>
            </a:r>
            <a:r>
              <a:rPr lang="en-GB" sz="4400" dirty="0">
                <a:solidFill>
                  <a:srgbClr val="000000"/>
                </a:solidFill>
                <a:effectLst/>
              </a:rPr>
              <a:t> </a:t>
            </a:r>
            <a:r>
              <a:rPr lang="en-GB" sz="4400" dirty="0">
                <a:solidFill>
                  <a:srgbClr val="0033B3"/>
                </a:solidFill>
                <a:effectLst/>
              </a:rPr>
              <a:t>interface </a:t>
            </a:r>
            <a:r>
              <a:rPr lang="en-GB" sz="4400" dirty="0">
                <a:solidFill>
                  <a:srgbClr val="080808"/>
                </a:solidFill>
                <a:effectLst/>
              </a:rPr>
              <a:t>{</a:t>
            </a:r>
            <a:br>
              <a:rPr lang="en-GB" sz="4400" dirty="0">
                <a:solidFill>
                  <a:srgbClr val="080808"/>
                </a:solidFill>
                <a:effectLst/>
              </a:rPr>
            </a:br>
            <a:r>
              <a:rPr lang="en-GB" sz="4400" dirty="0">
                <a:solidFill>
                  <a:srgbClr val="080808"/>
                </a:solidFill>
                <a:effectLst/>
              </a:rPr>
              <a:t>    </a:t>
            </a:r>
            <a:r>
              <a:rPr lang="en-GB" sz="4400" dirty="0" err="1">
                <a:solidFill>
                  <a:srgbClr val="286D73"/>
                </a:solidFill>
                <a:effectLst/>
              </a:rPr>
              <a:t>FindByID</a:t>
            </a:r>
            <a:r>
              <a:rPr lang="en-GB" sz="4400" dirty="0">
                <a:solidFill>
                  <a:srgbClr val="080808"/>
                </a:solidFill>
                <a:effectLst/>
              </a:rPr>
              <a:t>(</a:t>
            </a:r>
            <a:r>
              <a:rPr lang="en-GB" sz="4400" dirty="0">
                <a:solidFill>
                  <a:srgbClr val="000000"/>
                </a:solidFill>
                <a:effectLst/>
              </a:rPr>
              <a:t>id </a:t>
            </a:r>
            <a:r>
              <a:rPr lang="en-GB" sz="4400" dirty="0">
                <a:solidFill>
                  <a:srgbClr val="0033B3"/>
                </a:solidFill>
                <a:effectLst/>
              </a:rPr>
              <a:t>int</a:t>
            </a:r>
            <a:r>
              <a:rPr lang="en-GB" sz="4400" dirty="0">
                <a:solidFill>
                  <a:srgbClr val="080808"/>
                </a:solidFill>
                <a:effectLst/>
              </a:rPr>
              <a:t>) (*</a:t>
            </a:r>
            <a:r>
              <a:rPr lang="en-GB" sz="4400" dirty="0" err="1">
                <a:solidFill>
                  <a:srgbClr val="000000"/>
                </a:solidFill>
                <a:effectLst/>
              </a:rPr>
              <a:t>entities</a:t>
            </a:r>
            <a:r>
              <a:rPr lang="en-GB" sz="4400" dirty="0" err="1">
                <a:solidFill>
                  <a:srgbClr val="080808"/>
                </a:solidFill>
                <a:effectLst/>
              </a:rPr>
              <a:t>.</a:t>
            </a:r>
            <a:r>
              <a:rPr lang="en-GB" sz="4400" dirty="0" err="1">
                <a:solidFill>
                  <a:srgbClr val="000000"/>
                </a:solidFill>
                <a:effectLst/>
              </a:rPr>
              <a:t>Book</a:t>
            </a:r>
            <a:r>
              <a:rPr lang="en-GB" sz="4400" dirty="0">
                <a:solidFill>
                  <a:srgbClr val="080808"/>
                </a:solidFill>
                <a:effectLst/>
              </a:rPr>
              <a:t>, </a:t>
            </a:r>
            <a:r>
              <a:rPr lang="en-GB" sz="4400" dirty="0">
                <a:solidFill>
                  <a:srgbClr val="0033B3"/>
                </a:solidFill>
                <a:effectLst/>
              </a:rPr>
              <a:t>error</a:t>
            </a:r>
            <a:r>
              <a:rPr lang="en-GB" sz="4400" dirty="0">
                <a:solidFill>
                  <a:srgbClr val="080808"/>
                </a:solidFill>
                <a:effectLst/>
              </a:rPr>
              <a:t>)</a:t>
            </a:r>
            <a:br>
              <a:rPr lang="en-GB" sz="4400" dirty="0">
                <a:solidFill>
                  <a:srgbClr val="080808"/>
                </a:solidFill>
                <a:effectLst/>
              </a:rPr>
            </a:br>
            <a:r>
              <a:rPr lang="en-GB" sz="4400" dirty="0">
                <a:solidFill>
                  <a:srgbClr val="080808"/>
                </a:solidFill>
                <a:effectLst/>
              </a:rPr>
              <a:t>    </a:t>
            </a:r>
            <a:r>
              <a:rPr lang="en-GB" sz="4400" dirty="0">
                <a:solidFill>
                  <a:srgbClr val="286D73"/>
                </a:solidFill>
                <a:effectLst/>
              </a:rPr>
              <a:t>Save</a:t>
            </a:r>
            <a:r>
              <a:rPr lang="en-GB" sz="4400" dirty="0">
                <a:solidFill>
                  <a:srgbClr val="080808"/>
                </a:solidFill>
                <a:effectLst/>
              </a:rPr>
              <a:t>(</a:t>
            </a:r>
            <a:r>
              <a:rPr lang="en-GB" sz="4400" dirty="0">
                <a:solidFill>
                  <a:srgbClr val="000000"/>
                </a:solidFill>
                <a:effectLst/>
              </a:rPr>
              <a:t>book </a:t>
            </a:r>
            <a:r>
              <a:rPr lang="en-GB" sz="4400" dirty="0">
                <a:solidFill>
                  <a:srgbClr val="080808"/>
                </a:solidFill>
                <a:effectLst/>
              </a:rPr>
              <a:t>*</a:t>
            </a:r>
            <a:r>
              <a:rPr lang="en-GB" sz="4400" dirty="0" err="1">
                <a:solidFill>
                  <a:srgbClr val="000000"/>
                </a:solidFill>
                <a:effectLst/>
              </a:rPr>
              <a:t>entities</a:t>
            </a:r>
            <a:r>
              <a:rPr lang="en-GB" sz="4400" dirty="0" err="1">
                <a:solidFill>
                  <a:srgbClr val="080808"/>
                </a:solidFill>
                <a:effectLst/>
              </a:rPr>
              <a:t>.</a:t>
            </a:r>
            <a:r>
              <a:rPr lang="en-GB" sz="4400" dirty="0" err="1">
                <a:solidFill>
                  <a:srgbClr val="000000"/>
                </a:solidFill>
                <a:effectLst/>
              </a:rPr>
              <a:t>Book</a:t>
            </a:r>
            <a:r>
              <a:rPr lang="en-GB" sz="4400" dirty="0">
                <a:solidFill>
                  <a:srgbClr val="080808"/>
                </a:solidFill>
                <a:effectLst/>
              </a:rPr>
              <a:t>) </a:t>
            </a:r>
            <a:r>
              <a:rPr lang="en-GB" sz="4400" dirty="0">
                <a:solidFill>
                  <a:srgbClr val="0033B3"/>
                </a:solidFill>
                <a:effectLst/>
              </a:rPr>
              <a:t>error</a:t>
            </a:r>
            <a:br>
              <a:rPr lang="ru-RU" sz="4400" i="1" dirty="0">
                <a:solidFill>
                  <a:srgbClr val="8C8C8C"/>
                </a:solidFill>
                <a:effectLst/>
              </a:rPr>
            </a:br>
            <a:r>
              <a:rPr lang="ru-RU" sz="4400" dirty="0">
                <a:solidFill>
                  <a:srgbClr val="080808"/>
                </a:solidFill>
                <a:effectLst/>
              </a:rPr>
              <a:t>}</a:t>
            </a:r>
          </a:p>
        </p:txBody>
      </p: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076861DB-5783-4845-BE80-76385BBE99BC}"/>
              </a:ext>
            </a:extLst>
          </p:cNvPr>
          <p:cNvGrpSpPr/>
          <p:nvPr/>
        </p:nvGrpSpPr>
        <p:grpSpPr>
          <a:xfrm>
            <a:off x="15627350" y="11597378"/>
            <a:ext cx="7930174" cy="210134"/>
            <a:chOff x="15627350" y="11597378"/>
            <a:chExt cx="7930174" cy="210134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CC163BE-51FB-4C5F-8F2D-B2BC3E7B5B7E}"/>
                </a:ext>
              </a:extLst>
            </p:cNvPr>
            <p:cNvSpPr/>
            <p:nvPr/>
          </p:nvSpPr>
          <p:spPr>
            <a:xfrm>
              <a:off x="15627350" y="11702423"/>
              <a:ext cx="7930174" cy="44"/>
            </a:xfrm>
            <a:custGeom>
              <a:avLst/>
              <a:gdLst>
                <a:gd name="connsiteX0" fmla="*/ 0 w 7930174"/>
                <a:gd name="connsiteY0" fmla="*/ 0 h 44"/>
                <a:gd name="connsiteX1" fmla="*/ 7930175 w 7930174"/>
                <a:gd name="connsiteY1" fmla="*/ 0 h 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0174" h="44">
                  <a:moveTo>
                    <a:pt x="0" y="0"/>
                  </a:moveTo>
                  <a:lnTo>
                    <a:pt x="7930175" y="0"/>
                  </a:lnTo>
                </a:path>
              </a:pathLst>
            </a:custGeom>
            <a:ln w="11671" cap="flat">
              <a:solidFill>
                <a:srgbClr val="00DA7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3E11058-927A-4690-A0DB-1299382BDA93}"/>
                </a:ext>
              </a:extLst>
            </p:cNvPr>
            <p:cNvSpPr/>
            <p:nvPr/>
          </p:nvSpPr>
          <p:spPr>
            <a:xfrm>
              <a:off x="22308562" y="11597378"/>
              <a:ext cx="645152" cy="210134"/>
            </a:xfrm>
            <a:custGeom>
              <a:avLst/>
              <a:gdLst>
                <a:gd name="connsiteX0" fmla="*/ 0 w 645152"/>
                <a:gd name="connsiteY0" fmla="*/ 210134 h 210134"/>
                <a:gd name="connsiteX1" fmla="*/ 645152 w 645152"/>
                <a:gd name="connsiteY1" fmla="*/ 210134 h 210134"/>
                <a:gd name="connsiteX2" fmla="*/ 645152 w 645152"/>
                <a:gd name="connsiteY2" fmla="*/ 0 h 210134"/>
                <a:gd name="connsiteX3" fmla="*/ 0 w 645152"/>
                <a:gd name="connsiteY3" fmla="*/ 0 h 210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5152" h="210134">
                  <a:moveTo>
                    <a:pt x="0" y="210134"/>
                  </a:moveTo>
                  <a:lnTo>
                    <a:pt x="645152" y="210134"/>
                  </a:lnTo>
                  <a:lnTo>
                    <a:pt x="64515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DA72"/>
            </a:solidFill>
            <a:ln w="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F7222F5E-B938-496A-A312-93E4FE019E53}"/>
                </a:ext>
              </a:extLst>
            </p:cNvPr>
            <p:cNvSpPr/>
            <p:nvPr/>
          </p:nvSpPr>
          <p:spPr>
            <a:xfrm>
              <a:off x="21873803" y="11597378"/>
              <a:ext cx="222813" cy="210134"/>
            </a:xfrm>
            <a:custGeom>
              <a:avLst/>
              <a:gdLst>
                <a:gd name="connsiteX0" fmla="*/ 0 w 222813"/>
                <a:gd name="connsiteY0" fmla="*/ 210134 h 210134"/>
                <a:gd name="connsiteX1" fmla="*/ 222814 w 222813"/>
                <a:gd name="connsiteY1" fmla="*/ 210134 h 210134"/>
                <a:gd name="connsiteX2" fmla="*/ 222814 w 222813"/>
                <a:gd name="connsiteY2" fmla="*/ 0 h 210134"/>
                <a:gd name="connsiteX3" fmla="*/ 0 w 222813"/>
                <a:gd name="connsiteY3" fmla="*/ 0 h 210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813" h="210134">
                  <a:moveTo>
                    <a:pt x="0" y="210134"/>
                  </a:moveTo>
                  <a:lnTo>
                    <a:pt x="222814" y="210134"/>
                  </a:lnTo>
                  <a:lnTo>
                    <a:pt x="22281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DA72"/>
            </a:solidFill>
            <a:ln w="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3275A96-B8E0-4143-BA34-A4CF04924C30}"/>
                </a:ext>
              </a:extLst>
            </p:cNvPr>
            <p:cNvSpPr/>
            <p:nvPr/>
          </p:nvSpPr>
          <p:spPr>
            <a:xfrm>
              <a:off x="21429462" y="11597378"/>
              <a:ext cx="222813" cy="210134"/>
            </a:xfrm>
            <a:custGeom>
              <a:avLst/>
              <a:gdLst>
                <a:gd name="connsiteX0" fmla="*/ 0 w 222813"/>
                <a:gd name="connsiteY0" fmla="*/ 210134 h 210134"/>
                <a:gd name="connsiteX1" fmla="*/ 222814 w 222813"/>
                <a:gd name="connsiteY1" fmla="*/ 210134 h 210134"/>
                <a:gd name="connsiteX2" fmla="*/ 222814 w 222813"/>
                <a:gd name="connsiteY2" fmla="*/ 0 h 210134"/>
                <a:gd name="connsiteX3" fmla="*/ 0 w 222813"/>
                <a:gd name="connsiteY3" fmla="*/ 0 h 210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813" h="210134">
                  <a:moveTo>
                    <a:pt x="0" y="210134"/>
                  </a:moveTo>
                  <a:lnTo>
                    <a:pt x="222814" y="210134"/>
                  </a:lnTo>
                  <a:lnTo>
                    <a:pt x="22281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DA72"/>
            </a:solidFill>
            <a:ln w="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33994CFC-C62F-409F-88BA-BBEA3FE2E0C0}"/>
                </a:ext>
              </a:extLst>
            </p:cNvPr>
            <p:cNvSpPr/>
            <p:nvPr/>
          </p:nvSpPr>
          <p:spPr>
            <a:xfrm>
              <a:off x="17031128" y="11598834"/>
              <a:ext cx="904428" cy="207223"/>
            </a:xfrm>
            <a:custGeom>
              <a:avLst/>
              <a:gdLst>
                <a:gd name="connsiteX0" fmla="*/ 0 w 904428"/>
                <a:gd name="connsiteY0" fmla="*/ 103603 h 207223"/>
                <a:gd name="connsiteX1" fmla="*/ 0 w 904428"/>
                <a:gd name="connsiteY1" fmla="*/ 103603 h 207223"/>
                <a:gd name="connsiteX2" fmla="*/ 103578 w 904428"/>
                <a:gd name="connsiteY2" fmla="*/ 207223 h 207223"/>
                <a:gd name="connsiteX3" fmla="*/ 800856 w 904428"/>
                <a:gd name="connsiteY3" fmla="*/ 207223 h 207223"/>
                <a:gd name="connsiteX4" fmla="*/ 904429 w 904428"/>
                <a:gd name="connsiteY4" fmla="*/ 103603 h 207223"/>
                <a:gd name="connsiteX5" fmla="*/ 800856 w 904428"/>
                <a:gd name="connsiteY5" fmla="*/ 0 h 207223"/>
                <a:gd name="connsiteX6" fmla="*/ 103578 w 904428"/>
                <a:gd name="connsiteY6" fmla="*/ 0 h 207223"/>
                <a:gd name="connsiteX7" fmla="*/ 0 w 904428"/>
                <a:gd name="connsiteY7" fmla="*/ 103603 h 207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04428" h="207223">
                  <a:moveTo>
                    <a:pt x="0" y="103603"/>
                  </a:moveTo>
                  <a:lnTo>
                    <a:pt x="0" y="103603"/>
                  </a:lnTo>
                  <a:cubicBezTo>
                    <a:pt x="0" y="160833"/>
                    <a:pt x="46364" y="207223"/>
                    <a:pt x="103578" y="207223"/>
                  </a:cubicBezTo>
                  <a:lnTo>
                    <a:pt x="800856" y="207223"/>
                  </a:lnTo>
                  <a:cubicBezTo>
                    <a:pt x="858065" y="207223"/>
                    <a:pt x="904429" y="160833"/>
                    <a:pt x="904429" y="103603"/>
                  </a:cubicBezTo>
                  <a:cubicBezTo>
                    <a:pt x="904429" y="46381"/>
                    <a:pt x="858065" y="0"/>
                    <a:pt x="800856" y="0"/>
                  </a:cubicBezTo>
                  <a:lnTo>
                    <a:pt x="103578" y="0"/>
                  </a:lnTo>
                  <a:cubicBezTo>
                    <a:pt x="46364" y="0"/>
                    <a:pt x="0" y="46381"/>
                    <a:pt x="0" y="103603"/>
                  </a:cubicBezTo>
                  <a:close/>
                </a:path>
              </a:pathLst>
            </a:custGeom>
            <a:solidFill>
              <a:srgbClr val="00DA72"/>
            </a:solidFill>
            <a:ln w="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55836E8-266E-4AA4-8A98-9D8AC7FED1DA}"/>
                </a:ext>
              </a:extLst>
            </p:cNvPr>
            <p:cNvSpPr/>
            <p:nvPr/>
          </p:nvSpPr>
          <p:spPr>
            <a:xfrm>
              <a:off x="21015773" y="11597926"/>
              <a:ext cx="208973" cy="209038"/>
            </a:xfrm>
            <a:custGeom>
              <a:avLst/>
              <a:gdLst>
                <a:gd name="connsiteX0" fmla="*/ 0 w 208973"/>
                <a:gd name="connsiteY0" fmla="*/ 104517 h 209038"/>
                <a:gd name="connsiteX1" fmla="*/ 104509 w 208973"/>
                <a:gd name="connsiteY1" fmla="*/ 209038 h 209038"/>
                <a:gd name="connsiteX2" fmla="*/ 208974 w 208973"/>
                <a:gd name="connsiteY2" fmla="*/ 104517 h 209038"/>
                <a:gd name="connsiteX3" fmla="*/ 104509 w 208973"/>
                <a:gd name="connsiteY3" fmla="*/ 0 h 209038"/>
                <a:gd name="connsiteX4" fmla="*/ 0 w 208973"/>
                <a:gd name="connsiteY4" fmla="*/ 104517 h 209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8973" h="209038">
                  <a:moveTo>
                    <a:pt x="0" y="104517"/>
                  </a:moveTo>
                  <a:cubicBezTo>
                    <a:pt x="0" y="162244"/>
                    <a:pt x="46798" y="209038"/>
                    <a:pt x="104509" y="209038"/>
                  </a:cubicBezTo>
                  <a:cubicBezTo>
                    <a:pt x="162220" y="209038"/>
                    <a:pt x="208974" y="162244"/>
                    <a:pt x="208974" y="104517"/>
                  </a:cubicBezTo>
                  <a:cubicBezTo>
                    <a:pt x="208974" y="46798"/>
                    <a:pt x="162220" y="0"/>
                    <a:pt x="104509" y="0"/>
                  </a:cubicBezTo>
                  <a:cubicBezTo>
                    <a:pt x="46798" y="0"/>
                    <a:pt x="0" y="46798"/>
                    <a:pt x="0" y="104517"/>
                  </a:cubicBezTo>
                  <a:close/>
                </a:path>
              </a:pathLst>
            </a:custGeom>
            <a:solidFill>
              <a:srgbClr val="00DA72"/>
            </a:solidFill>
            <a:ln w="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3B53B68-9AD0-446F-B19A-08D6C79F6944}"/>
                </a:ext>
              </a:extLst>
            </p:cNvPr>
            <p:cNvSpPr/>
            <p:nvPr/>
          </p:nvSpPr>
          <p:spPr>
            <a:xfrm>
              <a:off x="18506280" y="11648193"/>
              <a:ext cx="108448" cy="108505"/>
            </a:xfrm>
            <a:custGeom>
              <a:avLst/>
              <a:gdLst>
                <a:gd name="connsiteX0" fmla="*/ 0 w 108448"/>
                <a:gd name="connsiteY0" fmla="*/ 54253 h 108505"/>
                <a:gd name="connsiteX1" fmla="*/ 54237 w 108448"/>
                <a:gd name="connsiteY1" fmla="*/ 108506 h 108505"/>
                <a:gd name="connsiteX2" fmla="*/ 108448 w 108448"/>
                <a:gd name="connsiteY2" fmla="*/ 54253 h 108505"/>
                <a:gd name="connsiteX3" fmla="*/ 54237 w 108448"/>
                <a:gd name="connsiteY3" fmla="*/ 0 h 108505"/>
                <a:gd name="connsiteX4" fmla="*/ 0 w 108448"/>
                <a:gd name="connsiteY4" fmla="*/ 54253 h 108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448" h="108505">
                  <a:moveTo>
                    <a:pt x="0" y="54253"/>
                  </a:moveTo>
                  <a:cubicBezTo>
                    <a:pt x="0" y="84208"/>
                    <a:pt x="24269" y="108506"/>
                    <a:pt x="54237" y="108506"/>
                  </a:cubicBezTo>
                  <a:cubicBezTo>
                    <a:pt x="84184" y="108506"/>
                    <a:pt x="108448" y="84208"/>
                    <a:pt x="108448" y="54253"/>
                  </a:cubicBezTo>
                  <a:cubicBezTo>
                    <a:pt x="108448" y="24302"/>
                    <a:pt x="84184" y="0"/>
                    <a:pt x="54237" y="0"/>
                  </a:cubicBezTo>
                  <a:cubicBezTo>
                    <a:pt x="24269" y="0"/>
                    <a:pt x="0" y="24302"/>
                    <a:pt x="0" y="54253"/>
                  </a:cubicBezTo>
                  <a:close/>
                </a:path>
              </a:pathLst>
            </a:custGeom>
            <a:solidFill>
              <a:srgbClr val="00DA72"/>
            </a:solidFill>
            <a:ln w="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D470FD06-9EDD-42DD-9543-021F2292ECD1}"/>
                </a:ext>
              </a:extLst>
            </p:cNvPr>
            <p:cNvSpPr/>
            <p:nvPr/>
          </p:nvSpPr>
          <p:spPr>
            <a:xfrm>
              <a:off x="18685467" y="11648193"/>
              <a:ext cx="108465" cy="108505"/>
            </a:xfrm>
            <a:custGeom>
              <a:avLst/>
              <a:gdLst>
                <a:gd name="connsiteX0" fmla="*/ 0 w 108465"/>
                <a:gd name="connsiteY0" fmla="*/ 54253 h 108505"/>
                <a:gd name="connsiteX1" fmla="*/ 54237 w 108465"/>
                <a:gd name="connsiteY1" fmla="*/ 108506 h 108505"/>
                <a:gd name="connsiteX2" fmla="*/ 108466 w 108465"/>
                <a:gd name="connsiteY2" fmla="*/ 54253 h 108505"/>
                <a:gd name="connsiteX3" fmla="*/ 54237 w 108465"/>
                <a:gd name="connsiteY3" fmla="*/ 0 h 108505"/>
                <a:gd name="connsiteX4" fmla="*/ 0 w 108465"/>
                <a:gd name="connsiteY4" fmla="*/ 54253 h 108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465" h="108505">
                  <a:moveTo>
                    <a:pt x="0" y="54253"/>
                  </a:moveTo>
                  <a:cubicBezTo>
                    <a:pt x="0" y="84208"/>
                    <a:pt x="24277" y="108506"/>
                    <a:pt x="54237" y="108506"/>
                  </a:cubicBezTo>
                  <a:cubicBezTo>
                    <a:pt x="84184" y="108506"/>
                    <a:pt x="108466" y="84208"/>
                    <a:pt x="108466" y="54253"/>
                  </a:cubicBezTo>
                  <a:cubicBezTo>
                    <a:pt x="108466" y="24302"/>
                    <a:pt x="84184" y="0"/>
                    <a:pt x="54237" y="0"/>
                  </a:cubicBezTo>
                  <a:cubicBezTo>
                    <a:pt x="24277" y="0"/>
                    <a:pt x="0" y="24302"/>
                    <a:pt x="0" y="54253"/>
                  </a:cubicBezTo>
                  <a:close/>
                </a:path>
              </a:pathLst>
            </a:custGeom>
            <a:solidFill>
              <a:srgbClr val="00DA72"/>
            </a:solidFill>
            <a:ln w="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411DC27-9366-43B2-8278-82A147007AC1}"/>
                </a:ext>
              </a:extLst>
            </p:cNvPr>
            <p:cNvSpPr/>
            <p:nvPr/>
          </p:nvSpPr>
          <p:spPr>
            <a:xfrm>
              <a:off x="18864653" y="11648193"/>
              <a:ext cx="108465" cy="108505"/>
            </a:xfrm>
            <a:custGeom>
              <a:avLst/>
              <a:gdLst>
                <a:gd name="connsiteX0" fmla="*/ 0 w 108465"/>
                <a:gd name="connsiteY0" fmla="*/ 54253 h 108505"/>
                <a:gd name="connsiteX1" fmla="*/ 54237 w 108465"/>
                <a:gd name="connsiteY1" fmla="*/ 108506 h 108505"/>
                <a:gd name="connsiteX2" fmla="*/ 108466 w 108465"/>
                <a:gd name="connsiteY2" fmla="*/ 54253 h 108505"/>
                <a:gd name="connsiteX3" fmla="*/ 54237 w 108465"/>
                <a:gd name="connsiteY3" fmla="*/ 0 h 108505"/>
                <a:gd name="connsiteX4" fmla="*/ 0 w 108465"/>
                <a:gd name="connsiteY4" fmla="*/ 54253 h 108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465" h="108505">
                  <a:moveTo>
                    <a:pt x="0" y="54253"/>
                  </a:moveTo>
                  <a:cubicBezTo>
                    <a:pt x="0" y="84208"/>
                    <a:pt x="24268" y="108506"/>
                    <a:pt x="54237" y="108506"/>
                  </a:cubicBezTo>
                  <a:cubicBezTo>
                    <a:pt x="84184" y="108506"/>
                    <a:pt x="108466" y="84208"/>
                    <a:pt x="108466" y="54253"/>
                  </a:cubicBezTo>
                  <a:cubicBezTo>
                    <a:pt x="108466" y="24302"/>
                    <a:pt x="84184" y="0"/>
                    <a:pt x="54237" y="0"/>
                  </a:cubicBezTo>
                  <a:cubicBezTo>
                    <a:pt x="24268" y="0"/>
                    <a:pt x="0" y="24302"/>
                    <a:pt x="0" y="54253"/>
                  </a:cubicBezTo>
                  <a:close/>
                </a:path>
              </a:pathLst>
            </a:custGeom>
            <a:solidFill>
              <a:srgbClr val="00DA72"/>
            </a:solidFill>
            <a:ln w="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1457598A-5430-4D0E-87EA-B3B2E9028DDF}"/>
                </a:ext>
              </a:extLst>
            </p:cNvPr>
            <p:cNvSpPr/>
            <p:nvPr/>
          </p:nvSpPr>
          <p:spPr>
            <a:xfrm>
              <a:off x="19043840" y="11648193"/>
              <a:ext cx="108465" cy="108505"/>
            </a:xfrm>
            <a:custGeom>
              <a:avLst/>
              <a:gdLst>
                <a:gd name="connsiteX0" fmla="*/ 0 w 108465"/>
                <a:gd name="connsiteY0" fmla="*/ 54253 h 108505"/>
                <a:gd name="connsiteX1" fmla="*/ 54237 w 108465"/>
                <a:gd name="connsiteY1" fmla="*/ 108506 h 108505"/>
                <a:gd name="connsiteX2" fmla="*/ 108466 w 108465"/>
                <a:gd name="connsiteY2" fmla="*/ 54253 h 108505"/>
                <a:gd name="connsiteX3" fmla="*/ 54237 w 108465"/>
                <a:gd name="connsiteY3" fmla="*/ 0 h 108505"/>
                <a:gd name="connsiteX4" fmla="*/ 0 w 108465"/>
                <a:gd name="connsiteY4" fmla="*/ 54253 h 108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465" h="108505">
                  <a:moveTo>
                    <a:pt x="0" y="54253"/>
                  </a:moveTo>
                  <a:cubicBezTo>
                    <a:pt x="0" y="84208"/>
                    <a:pt x="24282" y="108506"/>
                    <a:pt x="54237" y="108506"/>
                  </a:cubicBezTo>
                  <a:cubicBezTo>
                    <a:pt x="84184" y="108506"/>
                    <a:pt x="108466" y="84208"/>
                    <a:pt x="108466" y="54253"/>
                  </a:cubicBezTo>
                  <a:cubicBezTo>
                    <a:pt x="108466" y="24302"/>
                    <a:pt x="84184" y="0"/>
                    <a:pt x="54237" y="0"/>
                  </a:cubicBezTo>
                  <a:cubicBezTo>
                    <a:pt x="24282" y="0"/>
                    <a:pt x="0" y="24302"/>
                    <a:pt x="0" y="54253"/>
                  </a:cubicBezTo>
                  <a:close/>
                </a:path>
              </a:pathLst>
            </a:custGeom>
            <a:solidFill>
              <a:srgbClr val="00DA72"/>
            </a:solidFill>
            <a:ln w="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F5E6F768-6635-4AC9-B4CF-B1344E7983A9}"/>
                </a:ext>
              </a:extLst>
            </p:cNvPr>
            <p:cNvSpPr/>
            <p:nvPr/>
          </p:nvSpPr>
          <p:spPr>
            <a:xfrm>
              <a:off x="19223151" y="11648193"/>
              <a:ext cx="108465" cy="108505"/>
            </a:xfrm>
            <a:custGeom>
              <a:avLst/>
              <a:gdLst>
                <a:gd name="connsiteX0" fmla="*/ 0 w 108465"/>
                <a:gd name="connsiteY0" fmla="*/ 54253 h 108505"/>
                <a:gd name="connsiteX1" fmla="*/ 54242 w 108465"/>
                <a:gd name="connsiteY1" fmla="*/ 108506 h 108505"/>
                <a:gd name="connsiteX2" fmla="*/ 108466 w 108465"/>
                <a:gd name="connsiteY2" fmla="*/ 54253 h 108505"/>
                <a:gd name="connsiteX3" fmla="*/ 54242 w 108465"/>
                <a:gd name="connsiteY3" fmla="*/ 0 h 108505"/>
                <a:gd name="connsiteX4" fmla="*/ 0 w 108465"/>
                <a:gd name="connsiteY4" fmla="*/ 54253 h 108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465" h="108505">
                  <a:moveTo>
                    <a:pt x="0" y="54253"/>
                  </a:moveTo>
                  <a:cubicBezTo>
                    <a:pt x="0" y="84208"/>
                    <a:pt x="24282" y="108506"/>
                    <a:pt x="54242" y="108506"/>
                  </a:cubicBezTo>
                  <a:cubicBezTo>
                    <a:pt x="84188" y="108506"/>
                    <a:pt x="108466" y="84208"/>
                    <a:pt x="108466" y="54253"/>
                  </a:cubicBezTo>
                  <a:cubicBezTo>
                    <a:pt x="108466" y="24302"/>
                    <a:pt x="84188" y="0"/>
                    <a:pt x="54242" y="0"/>
                  </a:cubicBezTo>
                  <a:cubicBezTo>
                    <a:pt x="24282" y="0"/>
                    <a:pt x="0" y="24302"/>
                    <a:pt x="0" y="54253"/>
                  </a:cubicBezTo>
                  <a:close/>
                </a:path>
              </a:pathLst>
            </a:custGeom>
            <a:solidFill>
              <a:srgbClr val="00DA72"/>
            </a:solidFill>
            <a:ln w="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3DAE1D05-CA2A-4BB7-A425-4E8A9E99CD1E}"/>
              </a:ext>
            </a:extLst>
          </p:cNvPr>
          <p:cNvSpPr/>
          <p:nvPr/>
        </p:nvSpPr>
        <p:spPr>
          <a:xfrm>
            <a:off x="19955189" y="1457325"/>
            <a:ext cx="4038824" cy="11180651"/>
          </a:xfrm>
          <a:custGeom>
            <a:avLst/>
            <a:gdLst>
              <a:gd name="connsiteX0" fmla="*/ 3111551 w 4038824"/>
              <a:gd name="connsiteY0" fmla="*/ 2293387 h 2293386"/>
              <a:gd name="connsiteX1" fmla="*/ 4038825 w 4038824"/>
              <a:gd name="connsiteY1" fmla="*/ 2293387 h 2293386"/>
              <a:gd name="connsiteX2" fmla="*/ 4038825 w 4038824"/>
              <a:gd name="connsiteY2" fmla="*/ 0 h 2293386"/>
              <a:gd name="connsiteX3" fmla="*/ 0 w 4038824"/>
              <a:gd name="connsiteY3" fmla="*/ 0 h 22933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38824" h="2293386">
                <a:moveTo>
                  <a:pt x="3111551" y="2293387"/>
                </a:moveTo>
                <a:lnTo>
                  <a:pt x="4038825" y="2293387"/>
                </a:lnTo>
                <a:lnTo>
                  <a:pt x="4038825" y="0"/>
                </a:lnTo>
                <a:lnTo>
                  <a:pt x="0" y="0"/>
                </a:lnTo>
              </a:path>
            </a:pathLst>
          </a:custGeom>
          <a:noFill/>
          <a:ln w="11671" cap="flat">
            <a:solidFill>
              <a:srgbClr val="00DA72"/>
            </a:solidFill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80806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87D65E01-1753-124D-B2BB-B45C0B1D22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545" y="382242"/>
            <a:ext cx="23640387" cy="1161280"/>
          </a:xfrm>
        </p:spPr>
        <p:txBody>
          <a:bodyPr/>
          <a:lstStyle/>
          <a:p>
            <a:r>
              <a:rPr lang="ru-RU" dirty="0"/>
              <a:t>Использование интерфейсов</a:t>
            </a:r>
            <a:endParaRPr lang="en-GB" b="1" dirty="0"/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28EA86ED-1B33-45B7-8594-604C63403D7A}"/>
              </a:ext>
            </a:extLst>
          </p:cNvPr>
          <p:cNvSpPr txBox="1">
            <a:spLocks/>
          </p:cNvSpPr>
          <p:nvPr/>
        </p:nvSpPr>
        <p:spPr>
          <a:xfrm>
            <a:off x="382326" y="2972557"/>
            <a:ext cx="22248812" cy="194925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457200" lvl="0" indent="-457200" defTabSz="1828709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DA72"/>
              </a:buClr>
              <a:buSzPct val="9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3200" b="0" i="0">
                <a:latin typeface="YS Text Regular" pitchFamily="2" charset="-52"/>
              </a:defRPr>
            </a:lvl1pPr>
            <a:lvl2pPr marL="0" indent="0" defTabSz="1828709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3200" b="0" i="0">
                <a:latin typeface="YS Text Bold" pitchFamily="2" charset="-52"/>
              </a:defRPr>
            </a:lvl2pPr>
            <a:lvl3pPr marL="0" indent="0" defTabSz="1828709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3200" b="0" i="0">
                <a:latin typeface="YS Text Regular" pitchFamily="2" charset="-52"/>
              </a:defRPr>
            </a:lvl3pPr>
            <a:lvl4pPr marL="0" indent="0" defTabSz="1828709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2400" b="0" i="0">
                <a:latin typeface="YS Text Regular" pitchFamily="2" charset="-52"/>
              </a:defRPr>
            </a:lvl4pPr>
            <a:lvl5pPr marL="0" indent="0" defTabSz="1828709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b="0" i="0">
                <a:latin typeface="YS Text Regular" pitchFamily="2" charset="-52"/>
              </a:defRPr>
            </a:lvl5pPr>
            <a:lvl6pPr marL="5028949" indent="-457177" defTabSz="18287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/>
            </a:lvl6pPr>
            <a:lvl7pPr marL="5943303" indent="-457177" defTabSz="18287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/>
            </a:lvl7pPr>
            <a:lvl8pPr marL="6857657" indent="-457177" defTabSz="18287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/>
            </a:lvl8pPr>
            <a:lvl9pPr marL="7772011" indent="-457177" defTabSz="18287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/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ru-RU" sz="4000" dirty="0"/>
              <a:t>Интерфейсы в </a:t>
            </a:r>
            <a:r>
              <a:rPr lang="en-GB" sz="4000" dirty="0"/>
              <a:t>Go </a:t>
            </a:r>
            <a:r>
              <a:rPr lang="ru-RU" sz="4000" dirty="0"/>
              <a:t>позволяют определять поведение, не привязываясь к конкретной реализации.</a:t>
            </a:r>
            <a:endParaRPr lang="en-US" sz="4000" dirty="0"/>
          </a:p>
          <a:p>
            <a:pPr>
              <a:buFont typeface="Arial" panose="020B0604020202020204" pitchFamily="34" charset="0"/>
              <a:buChar char="•"/>
            </a:pPr>
            <a:r>
              <a:rPr lang="ru-RU" sz="4000" dirty="0"/>
              <a:t>Это упрощает замену реализации, написание тестов и поддерживает слабую связанность между компонентами.</a:t>
            </a:r>
            <a:endParaRPr lang="ru-RU" sz="6000" dirty="0">
              <a:solidFill>
                <a:srgbClr val="080808"/>
              </a:solidFill>
              <a:effectLst/>
            </a:endParaRPr>
          </a:p>
        </p:txBody>
      </p: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076861DB-5783-4845-BE80-76385BBE99BC}"/>
              </a:ext>
            </a:extLst>
          </p:cNvPr>
          <p:cNvGrpSpPr/>
          <p:nvPr/>
        </p:nvGrpSpPr>
        <p:grpSpPr>
          <a:xfrm>
            <a:off x="15627350" y="11597378"/>
            <a:ext cx="7930174" cy="210134"/>
            <a:chOff x="15627350" y="11597378"/>
            <a:chExt cx="7930174" cy="210134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CC163BE-51FB-4C5F-8F2D-B2BC3E7B5B7E}"/>
                </a:ext>
              </a:extLst>
            </p:cNvPr>
            <p:cNvSpPr/>
            <p:nvPr/>
          </p:nvSpPr>
          <p:spPr>
            <a:xfrm>
              <a:off x="15627350" y="11702423"/>
              <a:ext cx="7930174" cy="44"/>
            </a:xfrm>
            <a:custGeom>
              <a:avLst/>
              <a:gdLst>
                <a:gd name="connsiteX0" fmla="*/ 0 w 7930174"/>
                <a:gd name="connsiteY0" fmla="*/ 0 h 44"/>
                <a:gd name="connsiteX1" fmla="*/ 7930175 w 7930174"/>
                <a:gd name="connsiteY1" fmla="*/ 0 h 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0174" h="44">
                  <a:moveTo>
                    <a:pt x="0" y="0"/>
                  </a:moveTo>
                  <a:lnTo>
                    <a:pt x="7930175" y="0"/>
                  </a:lnTo>
                </a:path>
              </a:pathLst>
            </a:custGeom>
            <a:ln w="11671" cap="flat">
              <a:solidFill>
                <a:srgbClr val="00DA7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3E11058-927A-4690-A0DB-1299382BDA93}"/>
                </a:ext>
              </a:extLst>
            </p:cNvPr>
            <p:cNvSpPr/>
            <p:nvPr/>
          </p:nvSpPr>
          <p:spPr>
            <a:xfrm>
              <a:off x="22308562" y="11597378"/>
              <a:ext cx="645152" cy="210134"/>
            </a:xfrm>
            <a:custGeom>
              <a:avLst/>
              <a:gdLst>
                <a:gd name="connsiteX0" fmla="*/ 0 w 645152"/>
                <a:gd name="connsiteY0" fmla="*/ 210134 h 210134"/>
                <a:gd name="connsiteX1" fmla="*/ 645152 w 645152"/>
                <a:gd name="connsiteY1" fmla="*/ 210134 h 210134"/>
                <a:gd name="connsiteX2" fmla="*/ 645152 w 645152"/>
                <a:gd name="connsiteY2" fmla="*/ 0 h 210134"/>
                <a:gd name="connsiteX3" fmla="*/ 0 w 645152"/>
                <a:gd name="connsiteY3" fmla="*/ 0 h 210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5152" h="210134">
                  <a:moveTo>
                    <a:pt x="0" y="210134"/>
                  </a:moveTo>
                  <a:lnTo>
                    <a:pt x="645152" y="210134"/>
                  </a:lnTo>
                  <a:lnTo>
                    <a:pt x="64515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DA72"/>
            </a:solidFill>
            <a:ln w="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F7222F5E-B938-496A-A312-93E4FE019E53}"/>
                </a:ext>
              </a:extLst>
            </p:cNvPr>
            <p:cNvSpPr/>
            <p:nvPr/>
          </p:nvSpPr>
          <p:spPr>
            <a:xfrm>
              <a:off x="21873803" y="11597378"/>
              <a:ext cx="222813" cy="210134"/>
            </a:xfrm>
            <a:custGeom>
              <a:avLst/>
              <a:gdLst>
                <a:gd name="connsiteX0" fmla="*/ 0 w 222813"/>
                <a:gd name="connsiteY0" fmla="*/ 210134 h 210134"/>
                <a:gd name="connsiteX1" fmla="*/ 222814 w 222813"/>
                <a:gd name="connsiteY1" fmla="*/ 210134 h 210134"/>
                <a:gd name="connsiteX2" fmla="*/ 222814 w 222813"/>
                <a:gd name="connsiteY2" fmla="*/ 0 h 210134"/>
                <a:gd name="connsiteX3" fmla="*/ 0 w 222813"/>
                <a:gd name="connsiteY3" fmla="*/ 0 h 210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813" h="210134">
                  <a:moveTo>
                    <a:pt x="0" y="210134"/>
                  </a:moveTo>
                  <a:lnTo>
                    <a:pt x="222814" y="210134"/>
                  </a:lnTo>
                  <a:lnTo>
                    <a:pt x="22281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DA72"/>
            </a:solidFill>
            <a:ln w="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3275A96-B8E0-4143-BA34-A4CF04924C30}"/>
                </a:ext>
              </a:extLst>
            </p:cNvPr>
            <p:cNvSpPr/>
            <p:nvPr/>
          </p:nvSpPr>
          <p:spPr>
            <a:xfrm>
              <a:off x="21429462" y="11597378"/>
              <a:ext cx="222813" cy="210134"/>
            </a:xfrm>
            <a:custGeom>
              <a:avLst/>
              <a:gdLst>
                <a:gd name="connsiteX0" fmla="*/ 0 w 222813"/>
                <a:gd name="connsiteY0" fmla="*/ 210134 h 210134"/>
                <a:gd name="connsiteX1" fmla="*/ 222814 w 222813"/>
                <a:gd name="connsiteY1" fmla="*/ 210134 h 210134"/>
                <a:gd name="connsiteX2" fmla="*/ 222814 w 222813"/>
                <a:gd name="connsiteY2" fmla="*/ 0 h 210134"/>
                <a:gd name="connsiteX3" fmla="*/ 0 w 222813"/>
                <a:gd name="connsiteY3" fmla="*/ 0 h 210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813" h="210134">
                  <a:moveTo>
                    <a:pt x="0" y="210134"/>
                  </a:moveTo>
                  <a:lnTo>
                    <a:pt x="222814" y="210134"/>
                  </a:lnTo>
                  <a:lnTo>
                    <a:pt x="22281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DA72"/>
            </a:solidFill>
            <a:ln w="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33994CFC-C62F-409F-88BA-BBEA3FE2E0C0}"/>
                </a:ext>
              </a:extLst>
            </p:cNvPr>
            <p:cNvSpPr/>
            <p:nvPr/>
          </p:nvSpPr>
          <p:spPr>
            <a:xfrm>
              <a:off x="17031128" y="11598834"/>
              <a:ext cx="904428" cy="207223"/>
            </a:xfrm>
            <a:custGeom>
              <a:avLst/>
              <a:gdLst>
                <a:gd name="connsiteX0" fmla="*/ 0 w 904428"/>
                <a:gd name="connsiteY0" fmla="*/ 103603 h 207223"/>
                <a:gd name="connsiteX1" fmla="*/ 0 w 904428"/>
                <a:gd name="connsiteY1" fmla="*/ 103603 h 207223"/>
                <a:gd name="connsiteX2" fmla="*/ 103578 w 904428"/>
                <a:gd name="connsiteY2" fmla="*/ 207223 h 207223"/>
                <a:gd name="connsiteX3" fmla="*/ 800856 w 904428"/>
                <a:gd name="connsiteY3" fmla="*/ 207223 h 207223"/>
                <a:gd name="connsiteX4" fmla="*/ 904429 w 904428"/>
                <a:gd name="connsiteY4" fmla="*/ 103603 h 207223"/>
                <a:gd name="connsiteX5" fmla="*/ 800856 w 904428"/>
                <a:gd name="connsiteY5" fmla="*/ 0 h 207223"/>
                <a:gd name="connsiteX6" fmla="*/ 103578 w 904428"/>
                <a:gd name="connsiteY6" fmla="*/ 0 h 207223"/>
                <a:gd name="connsiteX7" fmla="*/ 0 w 904428"/>
                <a:gd name="connsiteY7" fmla="*/ 103603 h 207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04428" h="207223">
                  <a:moveTo>
                    <a:pt x="0" y="103603"/>
                  </a:moveTo>
                  <a:lnTo>
                    <a:pt x="0" y="103603"/>
                  </a:lnTo>
                  <a:cubicBezTo>
                    <a:pt x="0" y="160833"/>
                    <a:pt x="46364" y="207223"/>
                    <a:pt x="103578" y="207223"/>
                  </a:cubicBezTo>
                  <a:lnTo>
                    <a:pt x="800856" y="207223"/>
                  </a:lnTo>
                  <a:cubicBezTo>
                    <a:pt x="858065" y="207223"/>
                    <a:pt x="904429" y="160833"/>
                    <a:pt x="904429" y="103603"/>
                  </a:cubicBezTo>
                  <a:cubicBezTo>
                    <a:pt x="904429" y="46381"/>
                    <a:pt x="858065" y="0"/>
                    <a:pt x="800856" y="0"/>
                  </a:cubicBezTo>
                  <a:lnTo>
                    <a:pt x="103578" y="0"/>
                  </a:lnTo>
                  <a:cubicBezTo>
                    <a:pt x="46364" y="0"/>
                    <a:pt x="0" y="46381"/>
                    <a:pt x="0" y="103603"/>
                  </a:cubicBezTo>
                  <a:close/>
                </a:path>
              </a:pathLst>
            </a:custGeom>
            <a:solidFill>
              <a:srgbClr val="00DA72"/>
            </a:solidFill>
            <a:ln w="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55836E8-266E-4AA4-8A98-9D8AC7FED1DA}"/>
                </a:ext>
              </a:extLst>
            </p:cNvPr>
            <p:cNvSpPr/>
            <p:nvPr/>
          </p:nvSpPr>
          <p:spPr>
            <a:xfrm>
              <a:off x="21015773" y="11597926"/>
              <a:ext cx="208973" cy="209038"/>
            </a:xfrm>
            <a:custGeom>
              <a:avLst/>
              <a:gdLst>
                <a:gd name="connsiteX0" fmla="*/ 0 w 208973"/>
                <a:gd name="connsiteY0" fmla="*/ 104517 h 209038"/>
                <a:gd name="connsiteX1" fmla="*/ 104509 w 208973"/>
                <a:gd name="connsiteY1" fmla="*/ 209038 h 209038"/>
                <a:gd name="connsiteX2" fmla="*/ 208974 w 208973"/>
                <a:gd name="connsiteY2" fmla="*/ 104517 h 209038"/>
                <a:gd name="connsiteX3" fmla="*/ 104509 w 208973"/>
                <a:gd name="connsiteY3" fmla="*/ 0 h 209038"/>
                <a:gd name="connsiteX4" fmla="*/ 0 w 208973"/>
                <a:gd name="connsiteY4" fmla="*/ 104517 h 209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8973" h="209038">
                  <a:moveTo>
                    <a:pt x="0" y="104517"/>
                  </a:moveTo>
                  <a:cubicBezTo>
                    <a:pt x="0" y="162244"/>
                    <a:pt x="46798" y="209038"/>
                    <a:pt x="104509" y="209038"/>
                  </a:cubicBezTo>
                  <a:cubicBezTo>
                    <a:pt x="162220" y="209038"/>
                    <a:pt x="208974" y="162244"/>
                    <a:pt x="208974" y="104517"/>
                  </a:cubicBezTo>
                  <a:cubicBezTo>
                    <a:pt x="208974" y="46798"/>
                    <a:pt x="162220" y="0"/>
                    <a:pt x="104509" y="0"/>
                  </a:cubicBezTo>
                  <a:cubicBezTo>
                    <a:pt x="46798" y="0"/>
                    <a:pt x="0" y="46798"/>
                    <a:pt x="0" y="104517"/>
                  </a:cubicBezTo>
                  <a:close/>
                </a:path>
              </a:pathLst>
            </a:custGeom>
            <a:solidFill>
              <a:srgbClr val="00DA72"/>
            </a:solidFill>
            <a:ln w="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3B53B68-9AD0-446F-B19A-08D6C79F6944}"/>
                </a:ext>
              </a:extLst>
            </p:cNvPr>
            <p:cNvSpPr/>
            <p:nvPr/>
          </p:nvSpPr>
          <p:spPr>
            <a:xfrm>
              <a:off x="18506280" y="11648193"/>
              <a:ext cx="108448" cy="108505"/>
            </a:xfrm>
            <a:custGeom>
              <a:avLst/>
              <a:gdLst>
                <a:gd name="connsiteX0" fmla="*/ 0 w 108448"/>
                <a:gd name="connsiteY0" fmla="*/ 54253 h 108505"/>
                <a:gd name="connsiteX1" fmla="*/ 54237 w 108448"/>
                <a:gd name="connsiteY1" fmla="*/ 108506 h 108505"/>
                <a:gd name="connsiteX2" fmla="*/ 108448 w 108448"/>
                <a:gd name="connsiteY2" fmla="*/ 54253 h 108505"/>
                <a:gd name="connsiteX3" fmla="*/ 54237 w 108448"/>
                <a:gd name="connsiteY3" fmla="*/ 0 h 108505"/>
                <a:gd name="connsiteX4" fmla="*/ 0 w 108448"/>
                <a:gd name="connsiteY4" fmla="*/ 54253 h 108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448" h="108505">
                  <a:moveTo>
                    <a:pt x="0" y="54253"/>
                  </a:moveTo>
                  <a:cubicBezTo>
                    <a:pt x="0" y="84208"/>
                    <a:pt x="24269" y="108506"/>
                    <a:pt x="54237" y="108506"/>
                  </a:cubicBezTo>
                  <a:cubicBezTo>
                    <a:pt x="84184" y="108506"/>
                    <a:pt x="108448" y="84208"/>
                    <a:pt x="108448" y="54253"/>
                  </a:cubicBezTo>
                  <a:cubicBezTo>
                    <a:pt x="108448" y="24302"/>
                    <a:pt x="84184" y="0"/>
                    <a:pt x="54237" y="0"/>
                  </a:cubicBezTo>
                  <a:cubicBezTo>
                    <a:pt x="24269" y="0"/>
                    <a:pt x="0" y="24302"/>
                    <a:pt x="0" y="54253"/>
                  </a:cubicBezTo>
                  <a:close/>
                </a:path>
              </a:pathLst>
            </a:custGeom>
            <a:solidFill>
              <a:srgbClr val="00DA72"/>
            </a:solidFill>
            <a:ln w="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D470FD06-9EDD-42DD-9543-021F2292ECD1}"/>
                </a:ext>
              </a:extLst>
            </p:cNvPr>
            <p:cNvSpPr/>
            <p:nvPr/>
          </p:nvSpPr>
          <p:spPr>
            <a:xfrm>
              <a:off x="18685467" y="11648193"/>
              <a:ext cx="108465" cy="108505"/>
            </a:xfrm>
            <a:custGeom>
              <a:avLst/>
              <a:gdLst>
                <a:gd name="connsiteX0" fmla="*/ 0 w 108465"/>
                <a:gd name="connsiteY0" fmla="*/ 54253 h 108505"/>
                <a:gd name="connsiteX1" fmla="*/ 54237 w 108465"/>
                <a:gd name="connsiteY1" fmla="*/ 108506 h 108505"/>
                <a:gd name="connsiteX2" fmla="*/ 108466 w 108465"/>
                <a:gd name="connsiteY2" fmla="*/ 54253 h 108505"/>
                <a:gd name="connsiteX3" fmla="*/ 54237 w 108465"/>
                <a:gd name="connsiteY3" fmla="*/ 0 h 108505"/>
                <a:gd name="connsiteX4" fmla="*/ 0 w 108465"/>
                <a:gd name="connsiteY4" fmla="*/ 54253 h 108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465" h="108505">
                  <a:moveTo>
                    <a:pt x="0" y="54253"/>
                  </a:moveTo>
                  <a:cubicBezTo>
                    <a:pt x="0" y="84208"/>
                    <a:pt x="24277" y="108506"/>
                    <a:pt x="54237" y="108506"/>
                  </a:cubicBezTo>
                  <a:cubicBezTo>
                    <a:pt x="84184" y="108506"/>
                    <a:pt x="108466" y="84208"/>
                    <a:pt x="108466" y="54253"/>
                  </a:cubicBezTo>
                  <a:cubicBezTo>
                    <a:pt x="108466" y="24302"/>
                    <a:pt x="84184" y="0"/>
                    <a:pt x="54237" y="0"/>
                  </a:cubicBezTo>
                  <a:cubicBezTo>
                    <a:pt x="24277" y="0"/>
                    <a:pt x="0" y="24302"/>
                    <a:pt x="0" y="54253"/>
                  </a:cubicBezTo>
                  <a:close/>
                </a:path>
              </a:pathLst>
            </a:custGeom>
            <a:solidFill>
              <a:srgbClr val="00DA72"/>
            </a:solidFill>
            <a:ln w="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411DC27-9366-43B2-8278-82A147007AC1}"/>
                </a:ext>
              </a:extLst>
            </p:cNvPr>
            <p:cNvSpPr/>
            <p:nvPr/>
          </p:nvSpPr>
          <p:spPr>
            <a:xfrm>
              <a:off x="18864653" y="11648193"/>
              <a:ext cx="108465" cy="108505"/>
            </a:xfrm>
            <a:custGeom>
              <a:avLst/>
              <a:gdLst>
                <a:gd name="connsiteX0" fmla="*/ 0 w 108465"/>
                <a:gd name="connsiteY0" fmla="*/ 54253 h 108505"/>
                <a:gd name="connsiteX1" fmla="*/ 54237 w 108465"/>
                <a:gd name="connsiteY1" fmla="*/ 108506 h 108505"/>
                <a:gd name="connsiteX2" fmla="*/ 108466 w 108465"/>
                <a:gd name="connsiteY2" fmla="*/ 54253 h 108505"/>
                <a:gd name="connsiteX3" fmla="*/ 54237 w 108465"/>
                <a:gd name="connsiteY3" fmla="*/ 0 h 108505"/>
                <a:gd name="connsiteX4" fmla="*/ 0 w 108465"/>
                <a:gd name="connsiteY4" fmla="*/ 54253 h 108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465" h="108505">
                  <a:moveTo>
                    <a:pt x="0" y="54253"/>
                  </a:moveTo>
                  <a:cubicBezTo>
                    <a:pt x="0" y="84208"/>
                    <a:pt x="24268" y="108506"/>
                    <a:pt x="54237" y="108506"/>
                  </a:cubicBezTo>
                  <a:cubicBezTo>
                    <a:pt x="84184" y="108506"/>
                    <a:pt x="108466" y="84208"/>
                    <a:pt x="108466" y="54253"/>
                  </a:cubicBezTo>
                  <a:cubicBezTo>
                    <a:pt x="108466" y="24302"/>
                    <a:pt x="84184" y="0"/>
                    <a:pt x="54237" y="0"/>
                  </a:cubicBezTo>
                  <a:cubicBezTo>
                    <a:pt x="24268" y="0"/>
                    <a:pt x="0" y="24302"/>
                    <a:pt x="0" y="54253"/>
                  </a:cubicBezTo>
                  <a:close/>
                </a:path>
              </a:pathLst>
            </a:custGeom>
            <a:solidFill>
              <a:srgbClr val="00DA72"/>
            </a:solidFill>
            <a:ln w="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1457598A-5430-4D0E-87EA-B3B2E9028DDF}"/>
                </a:ext>
              </a:extLst>
            </p:cNvPr>
            <p:cNvSpPr/>
            <p:nvPr/>
          </p:nvSpPr>
          <p:spPr>
            <a:xfrm>
              <a:off x="19043840" y="11648193"/>
              <a:ext cx="108465" cy="108505"/>
            </a:xfrm>
            <a:custGeom>
              <a:avLst/>
              <a:gdLst>
                <a:gd name="connsiteX0" fmla="*/ 0 w 108465"/>
                <a:gd name="connsiteY0" fmla="*/ 54253 h 108505"/>
                <a:gd name="connsiteX1" fmla="*/ 54237 w 108465"/>
                <a:gd name="connsiteY1" fmla="*/ 108506 h 108505"/>
                <a:gd name="connsiteX2" fmla="*/ 108466 w 108465"/>
                <a:gd name="connsiteY2" fmla="*/ 54253 h 108505"/>
                <a:gd name="connsiteX3" fmla="*/ 54237 w 108465"/>
                <a:gd name="connsiteY3" fmla="*/ 0 h 108505"/>
                <a:gd name="connsiteX4" fmla="*/ 0 w 108465"/>
                <a:gd name="connsiteY4" fmla="*/ 54253 h 108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465" h="108505">
                  <a:moveTo>
                    <a:pt x="0" y="54253"/>
                  </a:moveTo>
                  <a:cubicBezTo>
                    <a:pt x="0" y="84208"/>
                    <a:pt x="24282" y="108506"/>
                    <a:pt x="54237" y="108506"/>
                  </a:cubicBezTo>
                  <a:cubicBezTo>
                    <a:pt x="84184" y="108506"/>
                    <a:pt x="108466" y="84208"/>
                    <a:pt x="108466" y="54253"/>
                  </a:cubicBezTo>
                  <a:cubicBezTo>
                    <a:pt x="108466" y="24302"/>
                    <a:pt x="84184" y="0"/>
                    <a:pt x="54237" y="0"/>
                  </a:cubicBezTo>
                  <a:cubicBezTo>
                    <a:pt x="24282" y="0"/>
                    <a:pt x="0" y="24302"/>
                    <a:pt x="0" y="54253"/>
                  </a:cubicBezTo>
                  <a:close/>
                </a:path>
              </a:pathLst>
            </a:custGeom>
            <a:solidFill>
              <a:srgbClr val="00DA72"/>
            </a:solidFill>
            <a:ln w="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F5E6F768-6635-4AC9-B4CF-B1344E7983A9}"/>
                </a:ext>
              </a:extLst>
            </p:cNvPr>
            <p:cNvSpPr/>
            <p:nvPr/>
          </p:nvSpPr>
          <p:spPr>
            <a:xfrm>
              <a:off x="19223151" y="11648193"/>
              <a:ext cx="108465" cy="108505"/>
            </a:xfrm>
            <a:custGeom>
              <a:avLst/>
              <a:gdLst>
                <a:gd name="connsiteX0" fmla="*/ 0 w 108465"/>
                <a:gd name="connsiteY0" fmla="*/ 54253 h 108505"/>
                <a:gd name="connsiteX1" fmla="*/ 54242 w 108465"/>
                <a:gd name="connsiteY1" fmla="*/ 108506 h 108505"/>
                <a:gd name="connsiteX2" fmla="*/ 108466 w 108465"/>
                <a:gd name="connsiteY2" fmla="*/ 54253 h 108505"/>
                <a:gd name="connsiteX3" fmla="*/ 54242 w 108465"/>
                <a:gd name="connsiteY3" fmla="*/ 0 h 108505"/>
                <a:gd name="connsiteX4" fmla="*/ 0 w 108465"/>
                <a:gd name="connsiteY4" fmla="*/ 54253 h 108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465" h="108505">
                  <a:moveTo>
                    <a:pt x="0" y="54253"/>
                  </a:moveTo>
                  <a:cubicBezTo>
                    <a:pt x="0" y="84208"/>
                    <a:pt x="24282" y="108506"/>
                    <a:pt x="54242" y="108506"/>
                  </a:cubicBezTo>
                  <a:cubicBezTo>
                    <a:pt x="84188" y="108506"/>
                    <a:pt x="108466" y="84208"/>
                    <a:pt x="108466" y="54253"/>
                  </a:cubicBezTo>
                  <a:cubicBezTo>
                    <a:pt x="108466" y="24302"/>
                    <a:pt x="84188" y="0"/>
                    <a:pt x="54242" y="0"/>
                  </a:cubicBezTo>
                  <a:cubicBezTo>
                    <a:pt x="24282" y="0"/>
                    <a:pt x="0" y="24302"/>
                    <a:pt x="0" y="54253"/>
                  </a:cubicBezTo>
                  <a:close/>
                </a:path>
              </a:pathLst>
            </a:custGeom>
            <a:solidFill>
              <a:srgbClr val="00DA72"/>
            </a:solidFill>
            <a:ln w="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3DAE1D05-CA2A-4BB7-A425-4E8A9E99CD1E}"/>
              </a:ext>
            </a:extLst>
          </p:cNvPr>
          <p:cNvSpPr/>
          <p:nvPr/>
        </p:nvSpPr>
        <p:spPr>
          <a:xfrm>
            <a:off x="19955189" y="1457325"/>
            <a:ext cx="4038824" cy="11180651"/>
          </a:xfrm>
          <a:custGeom>
            <a:avLst/>
            <a:gdLst>
              <a:gd name="connsiteX0" fmla="*/ 3111551 w 4038824"/>
              <a:gd name="connsiteY0" fmla="*/ 2293387 h 2293386"/>
              <a:gd name="connsiteX1" fmla="*/ 4038825 w 4038824"/>
              <a:gd name="connsiteY1" fmla="*/ 2293387 h 2293386"/>
              <a:gd name="connsiteX2" fmla="*/ 4038825 w 4038824"/>
              <a:gd name="connsiteY2" fmla="*/ 0 h 2293386"/>
              <a:gd name="connsiteX3" fmla="*/ 0 w 4038824"/>
              <a:gd name="connsiteY3" fmla="*/ 0 h 22933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38824" h="2293386">
                <a:moveTo>
                  <a:pt x="3111551" y="2293387"/>
                </a:moveTo>
                <a:lnTo>
                  <a:pt x="4038825" y="2293387"/>
                </a:lnTo>
                <a:lnTo>
                  <a:pt x="4038825" y="0"/>
                </a:lnTo>
                <a:lnTo>
                  <a:pt x="0" y="0"/>
                </a:lnTo>
              </a:path>
            </a:pathLst>
          </a:custGeom>
          <a:noFill/>
          <a:ln w="11671" cap="flat">
            <a:solidFill>
              <a:srgbClr val="00DA72"/>
            </a:solidFill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193595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87D65E01-1753-124D-B2BB-B45C0B1D22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545" y="382242"/>
            <a:ext cx="23640387" cy="1161280"/>
          </a:xfrm>
        </p:spPr>
        <p:txBody>
          <a:bodyPr/>
          <a:lstStyle/>
          <a:p>
            <a:r>
              <a:rPr lang="en-US" dirty="0"/>
              <a:t>SOLID </a:t>
            </a:r>
            <a:r>
              <a:rPr lang="ru-RU" dirty="0"/>
              <a:t>в </a:t>
            </a:r>
            <a:r>
              <a:rPr lang="en-US" dirty="0"/>
              <a:t>Go</a:t>
            </a:r>
            <a:endParaRPr lang="en-GB" b="1" dirty="0"/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28EA86ED-1B33-45B7-8594-604C63403D7A}"/>
              </a:ext>
            </a:extLst>
          </p:cNvPr>
          <p:cNvSpPr txBox="1">
            <a:spLocks/>
          </p:cNvSpPr>
          <p:nvPr/>
        </p:nvSpPr>
        <p:spPr>
          <a:xfrm>
            <a:off x="382326" y="2972557"/>
            <a:ext cx="22248812" cy="646330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457200" lvl="0" indent="-457200" defTabSz="1828709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DA72"/>
              </a:buClr>
              <a:buSzPct val="9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3200" b="0" i="0">
                <a:latin typeface="YS Text Regular" pitchFamily="2" charset="-52"/>
              </a:defRPr>
            </a:lvl1pPr>
            <a:lvl2pPr marL="0" indent="0" defTabSz="1828709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3200" b="0" i="0">
                <a:latin typeface="YS Text Bold" pitchFamily="2" charset="-52"/>
              </a:defRPr>
            </a:lvl2pPr>
            <a:lvl3pPr marL="0" indent="0" defTabSz="1828709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3200" b="0" i="0">
                <a:latin typeface="YS Text Regular" pitchFamily="2" charset="-52"/>
              </a:defRPr>
            </a:lvl3pPr>
            <a:lvl4pPr marL="0" indent="0" defTabSz="1828709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2400" b="0" i="0">
                <a:latin typeface="YS Text Regular" pitchFamily="2" charset="-52"/>
              </a:defRPr>
            </a:lvl4pPr>
            <a:lvl5pPr marL="0" indent="0" defTabSz="1828709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b="0" i="0">
                <a:latin typeface="YS Text Regular" pitchFamily="2" charset="-52"/>
              </a:defRPr>
            </a:lvl5pPr>
            <a:lvl6pPr marL="5028949" indent="-457177" defTabSz="18287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/>
            </a:lvl6pPr>
            <a:lvl7pPr marL="5943303" indent="-457177" defTabSz="18287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/>
            </a:lvl7pPr>
            <a:lvl8pPr marL="6857657" indent="-457177" defTabSz="18287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/>
            </a:lvl8pPr>
            <a:lvl9pPr marL="7772011" indent="-457177" defTabSz="18287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/>
            </a:lvl9pPr>
          </a:lstStyle>
          <a:p>
            <a:r>
              <a:rPr lang="en-GB" sz="4000" b="1" dirty="0"/>
              <a:t>SOLID</a:t>
            </a:r>
            <a:r>
              <a:rPr lang="en-GB" sz="4000" dirty="0"/>
              <a:t> — </a:t>
            </a:r>
            <a:r>
              <a:rPr lang="ru-RU" sz="4000" dirty="0"/>
              <a:t>это подход из пяти основных принципов объектно-ориентированного программирования и проектирования, предложенных Робертом Мартином (известным как "Дядя Боб"). Эти принципы помогают создавать более гибкий, легко поддерживаемый и расширяемый код.</a:t>
            </a:r>
          </a:p>
          <a:p>
            <a:endParaRPr lang="ru-RU" sz="4000" dirty="0"/>
          </a:p>
          <a:p>
            <a:pPr>
              <a:buFont typeface="Arial" panose="020B0604020202020204" pitchFamily="34" charset="0"/>
              <a:buChar char="•"/>
            </a:pPr>
            <a:r>
              <a:rPr lang="en-GB" sz="4400" b="1" dirty="0"/>
              <a:t>S</a:t>
            </a:r>
            <a:r>
              <a:rPr lang="en-GB" sz="4400" dirty="0"/>
              <a:t>ingle Responsibility Principle (</a:t>
            </a:r>
            <a:r>
              <a:rPr lang="ru-RU" sz="4400" dirty="0"/>
              <a:t>Принцип единственной ответственности)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4400" b="1" dirty="0"/>
              <a:t>O</a:t>
            </a:r>
            <a:r>
              <a:rPr lang="en-GB" sz="4400" dirty="0"/>
              <a:t>pen/Closed Principle (</a:t>
            </a:r>
            <a:r>
              <a:rPr lang="ru-RU" sz="4400" dirty="0"/>
              <a:t>Принцип открытости/закрытости)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4400" b="1" dirty="0" err="1"/>
              <a:t>L</a:t>
            </a:r>
            <a:r>
              <a:rPr lang="en-GB" sz="4400" dirty="0" err="1"/>
              <a:t>iskov</a:t>
            </a:r>
            <a:r>
              <a:rPr lang="en-GB" sz="4400" dirty="0"/>
              <a:t> Substitution Principle (</a:t>
            </a:r>
            <a:r>
              <a:rPr lang="ru-RU" sz="4400" dirty="0"/>
              <a:t>Принцип подстановки Барбары Лисков)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4400" b="1" dirty="0"/>
              <a:t>I</a:t>
            </a:r>
            <a:r>
              <a:rPr lang="en-GB" sz="4400" dirty="0"/>
              <a:t>nterface Segregation Principle (</a:t>
            </a:r>
            <a:r>
              <a:rPr lang="ru-RU" sz="4400" dirty="0"/>
              <a:t>Принцип разделения интерфейсов)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4400" b="1" dirty="0"/>
              <a:t>D</a:t>
            </a:r>
            <a:r>
              <a:rPr lang="en-GB" sz="4400" dirty="0"/>
              <a:t>ependency Inversion Principle (</a:t>
            </a:r>
            <a:r>
              <a:rPr lang="ru-RU" sz="4400" dirty="0"/>
              <a:t>Принцип инверсии зависимостей)</a:t>
            </a:r>
            <a:endParaRPr lang="ru-RU" sz="6600" dirty="0"/>
          </a:p>
        </p:txBody>
      </p: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076861DB-5783-4845-BE80-76385BBE99BC}"/>
              </a:ext>
            </a:extLst>
          </p:cNvPr>
          <p:cNvGrpSpPr/>
          <p:nvPr/>
        </p:nvGrpSpPr>
        <p:grpSpPr>
          <a:xfrm>
            <a:off x="15627350" y="11597378"/>
            <a:ext cx="7930174" cy="210134"/>
            <a:chOff x="15627350" y="11597378"/>
            <a:chExt cx="7930174" cy="210134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CC163BE-51FB-4C5F-8F2D-B2BC3E7B5B7E}"/>
                </a:ext>
              </a:extLst>
            </p:cNvPr>
            <p:cNvSpPr/>
            <p:nvPr/>
          </p:nvSpPr>
          <p:spPr>
            <a:xfrm>
              <a:off x="15627350" y="11702423"/>
              <a:ext cx="7930174" cy="44"/>
            </a:xfrm>
            <a:custGeom>
              <a:avLst/>
              <a:gdLst>
                <a:gd name="connsiteX0" fmla="*/ 0 w 7930174"/>
                <a:gd name="connsiteY0" fmla="*/ 0 h 44"/>
                <a:gd name="connsiteX1" fmla="*/ 7930175 w 7930174"/>
                <a:gd name="connsiteY1" fmla="*/ 0 h 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0174" h="44">
                  <a:moveTo>
                    <a:pt x="0" y="0"/>
                  </a:moveTo>
                  <a:lnTo>
                    <a:pt x="7930175" y="0"/>
                  </a:lnTo>
                </a:path>
              </a:pathLst>
            </a:custGeom>
            <a:ln w="11671" cap="flat">
              <a:solidFill>
                <a:srgbClr val="00DA7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3E11058-927A-4690-A0DB-1299382BDA93}"/>
                </a:ext>
              </a:extLst>
            </p:cNvPr>
            <p:cNvSpPr/>
            <p:nvPr/>
          </p:nvSpPr>
          <p:spPr>
            <a:xfrm>
              <a:off x="22308562" y="11597378"/>
              <a:ext cx="645152" cy="210134"/>
            </a:xfrm>
            <a:custGeom>
              <a:avLst/>
              <a:gdLst>
                <a:gd name="connsiteX0" fmla="*/ 0 w 645152"/>
                <a:gd name="connsiteY0" fmla="*/ 210134 h 210134"/>
                <a:gd name="connsiteX1" fmla="*/ 645152 w 645152"/>
                <a:gd name="connsiteY1" fmla="*/ 210134 h 210134"/>
                <a:gd name="connsiteX2" fmla="*/ 645152 w 645152"/>
                <a:gd name="connsiteY2" fmla="*/ 0 h 210134"/>
                <a:gd name="connsiteX3" fmla="*/ 0 w 645152"/>
                <a:gd name="connsiteY3" fmla="*/ 0 h 210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5152" h="210134">
                  <a:moveTo>
                    <a:pt x="0" y="210134"/>
                  </a:moveTo>
                  <a:lnTo>
                    <a:pt x="645152" y="210134"/>
                  </a:lnTo>
                  <a:lnTo>
                    <a:pt x="64515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DA72"/>
            </a:solidFill>
            <a:ln w="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F7222F5E-B938-496A-A312-93E4FE019E53}"/>
                </a:ext>
              </a:extLst>
            </p:cNvPr>
            <p:cNvSpPr/>
            <p:nvPr/>
          </p:nvSpPr>
          <p:spPr>
            <a:xfrm>
              <a:off x="21873803" y="11597378"/>
              <a:ext cx="222813" cy="210134"/>
            </a:xfrm>
            <a:custGeom>
              <a:avLst/>
              <a:gdLst>
                <a:gd name="connsiteX0" fmla="*/ 0 w 222813"/>
                <a:gd name="connsiteY0" fmla="*/ 210134 h 210134"/>
                <a:gd name="connsiteX1" fmla="*/ 222814 w 222813"/>
                <a:gd name="connsiteY1" fmla="*/ 210134 h 210134"/>
                <a:gd name="connsiteX2" fmla="*/ 222814 w 222813"/>
                <a:gd name="connsiteY2" fmla="*/ 0 h 210134"/>
                <a:gd name="connsiteX3" fmla="*/ 0 w 222813"/>
                <a:gd name="connsiteY3" fmla="*/ 0 h 210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813" h="210134">
                  <a:moveTo>
                    <a:pt x="0" y="210134"/>
                  </a:moveTo>
                  <a:lnTo>
                    <a:pt x="222814" y="210134"/>
                  </a:lnTo>
                  <a:lnTo>
                    <a:pt x="22281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DA72"/>
            </a:solidFill>
            <a:ln w="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3275A96-B8E0-4143-BA34-A4CF04924C30}"/>
                </a:ext>
              </a:extLst>
            </p:cNvPr>
            <p:cNvSpPr/>
            <p:nvPr/>
          </p:nvSpPr>
          <p:spPr>
            <a:xfrm>
              <a:off x="21429462" y="11597378"/>
              <a:ext cx="222813" cy="210134"/>
            </a:xfrm>
            <a:custGeom>
              <a:avLst/>
              <a:gdLst>
                <a:gd name="connsiteX0" fmla="*/ 0 w 222813"/>
                <a:gd name="connsiteY0" fmla="*/ 210134 h 210134"/>
                <a:gd name="connsiteX1" fmla="*/ 222814 w 222813"/>
                <a:gd name="connsiteY1" fmla="*/ 210134 h 210134"/>
                <a:gd name="connsiteX2" fmla="*/ 222814 w 222813"/>
                <a:gd name="connsiteY2" fmla="*/ 0 h 210134"/>
                <a:gd name="connsiteX3" fmla="*/ 0 w 222813"/>
                <a:gd name="connsiteY3" fmla="*/ 0 h 210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813" h="210134">
                  <a:moveTo>
                    <a:pt x="0" y="210134"/>
                  </a:moveTo>
                  <a:lnTo>
                    <a:pt x="222814" y="210134"/>
                  </a:lnTo>
                  <a:lnTo>
                    <a:pt x="22281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DA72"/>
            </a:solidFill>
            <a:ln w="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33994CFC-C62F-409F-88BA-BBEA3FE2E0C0}"/>
                </a:ext>
              </a:extLst>
            </p:cNvPr>
            <p:cNvSpPr/>
            <p:nvPr/>
          </p:nvSpPr>
          <p:spPr>
            <a:xfrm>
              <a:off x="17031128" y="11598834"/>
              <a:ext cx="904428" cy="207223"/>
            </a:xfrm>
            <a:custGeom>
              <a:avLst/>
              <a:gdLst>
                <a:gd name="connsiteX0" fmla="*/ 0 w 904428"/>
                <a:gd name="connsiteY0" fmla="*/ 103603 h 207223"/>
                <a:gd name="connsiteX1" fmla="*/ 0 w 904428"/>
                <a:gd name="connsiteY1" fmla="*/ 103603 h 207223"/>
                <a:gd name="connsiteX2" fmla="*/ 103578 w 904428"/>
                <a:gd name="connsiteY2" fmla="*/ 207223 h 207223"/>
                <a:gd name="connsiteX3" fmla="*/ 800856 w 904428"/>
                <a:gd name="connsiteY3" fmla="*/ 207223 h 207223"/>
                <a:gd name="connsiteX4" fmla="*/ 904429 w 904428"/>
                <a:gd name="connsiteY4" fmla="*/ 103603 h 207223"/>
                <a:gd name="connsiteX5" fmla="*/ 800856 w 904428"/>
                <a:gd name="connsiteY5" fmla="*/ 0 h 207223"/>
                <a:gd name="connsiteX6" fmla="*/ 103578 w 904428"/>
                <a:gd name="connsiteY6" fmla="*/ 0 h 207223"/>
                <a:gd name="connsiteX7" fmla="*/ 0 w 904428"/>
                <a:gd name="connsiteY7" fmla="*/ 103603 h 207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04428" h="207223">
                  <a:moveTo>
                    <a:pt x="0" y="103603"/>
                  </a:moveTo>
                  <a:lnTo>
                    <a:pt x="0" y="103603"/>
                  </a:lnTo>
                  <a:cubicBezTo>
                    <a:pt x="0" y="160833"/>
                    <a:pt x="46364" y="207223"/>
                    <a:pt x="103578" y="207223"/>
                  </a:cubicBezTo>
                  <a:lnTo>
                    <a:pt x="800856" y="207223"/>
                  </a:lnTo>
                  <a:cubicBezTo>
                    <a:pt x="858065" y="207223"/>
                    <a:pt x="904429" y="160833"/>
                    <a:pt x="904429" y="103603"/>
                  </a:cubicBezTo>
                  <a:cubicBezTo>
                    <a:pt x="904429" y="46381"/>
                    <a:pt x="858065" y="0"/>
                    <a:pt x="800856" y="0"/>
                  </a:cubicBezTo>
                  <a:lnTo>
                    <a:pt x="103578" y="0"/>
                  </a:lnTo>
                  <a:cubicBezTo>
                    <a:pt x="46364" y="0"/>
                    <a:pt x="0" y="46381"/>
                    <a:pt x="0" y="103603"/>
                  </a:cubicBezTo>
                  <a:close/>
                </a:path>
              </a:pathLst>
            </a:custGeom>
            <a:solidFill>
              <a:srgbClr val="00DA72"/>
            </a:solidFill>
            <a:ln w="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55836E8-266E-4AA4-8A98-9D8AC7FED1DA}"/>
                </a:ext>
              </a:extLst>
            </p:cNvPr>
            <p:cNvSpPr/>
            <p:nvPr/>
          </p:nvSpPr>
          <p:spPr>
            <a:xfrm>
              <a:off x="21015773" y="11597926"/>
              <a:ext cx="208973" cy="209038"/>
            </a:xfrm>
            <a:custGeom>
              <a:avLst/>
              <a:gdLst>
                <a:gd name="connsiteX0" fmla="*/ 0 w 208973"/>
                <a:gd name="connsiteY0" fmla="*/ 104517 h 209038"/>
                <a:gd name="connsiteX1" fmla="*/ 104509 w 208973"/>
                <a:gd name="connsiteY1" fmla="*/ 209038 h 209038"/>
                <a:gd name="connsiteX2" fmla="*/ 208974 w 208973"/>
                <a:gd name="connsiteY2" fmla="*/ 104517 h 209038"/>
                <a:gd name="connsiteX3" fmla="*/ 104509 w 208973"/>
                <a:gd name="connsiteY3" fmla="*/ 0 h 209038"/>
                <a:gd name="connsiteX4" fmla="*/ 0 w 208973"/>
                <a:gd name="connsiteY4" fmla="*/ 104517 h 209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8973" h="209038">
                  <a:moveTo>
                    <a:pt x="0" y="104517"/>
                  </a:moveTo>
                  <a:cubicBezTo>
                    <a:pt x="0" y="162244"/>
                    <a:pt x="46798" y="209038"/>
                    <a:pt x="104509" y="209038"/>
                  </a:cubicBezTo>
                  <a:cubicBezTo>
                    <a:pt x="162220" y="209038"/>
                    <a:pt x="208974" y="162244"/>
                    <a:pt x="208974" y="104517"/>
                  </a:cubicBezTo>
                  <a:cubicBezTo>
                    <a:pt x="208974" y="46798"/>
                    <a:pt x="162220" y="0"/>
                    <a:pt x="104509" y="0"/>
                  </a:cubicBezTo>
                  <a:cubicBezTo>
                    <a:pt x="46798" y="0"/>
                    <a:pt x="0" y="46798"/>
                    <a:pt x="0" y="104517"/>
                  </a:cubicBezTo>
                  <a:close/>
                </a:path>
              </a:pathLst>
            </a:custGeom>
            <a:solidFill>
              <a:srgbClr val="00DA72"/>
            </a:solidFill>
            <a:ln w="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3B53B68-9AD0-446F-B19A-08D6C79F6944}"/>
                </a:ext>
              </a:extLst>
            </p:cNvPr>
            <p:cNvSpPr/>
            <p:nvPr/>
          </p:nvSpPr>
          <p:spPr>
            <a:xfrm>
              <a:off x="18506280" y="11648193"/>
              <a:ext cx="108448" cy="108505"/>
            </a:xfrm>
            <a:custGeom>
              <a:avLst/>
              <a:gdLst>
                <a:gd name="connsiteX0" fmla="*/ 0 w 108448"/>
                <a:gd name="connsiteY0" fmla="*/ 54253 h 108505"/>
                <a:gd name="connsiteX1" fmla="*/ 54237 w 108448"/>
                <a:gd name="connsiteY1" fmla="*/ 108506 h 108505"/>
                <a:gd name="connsiteX2" fmla="*/ 108448 w 108448"/>
                <a:gd name="connsiteY2" fmla="*/ 54253 h 108505"/>
                <a:gd name="connsiteX3" fmla="*/ 54237 w 108448"/>
                <a:gd name="connsiteY3" fmla="*/ 0 h 108505"/>
                <a:gd name="connsiteX4" fmla="*/ 0 w 108448"/>
                <a:gd name="connsiteY4" fmla="*/ 54253 h 108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448" h="108505">
                  <a:moveTo>
                    <a:pt x="0" y="54253"/>
                  </a:moveTo>
                  <a:cubicBezTo>
                    <a:pt x="0" y="84208"/>
                    <a:pt x="24269" y="108506"/>
                    <a:pt x="54237" y="108506"/>
                  </a:cubicBezTo>
                  <a:cubicBezTo>
                    <a:pt x="84184" y="108506"/>
                    <a:pt x="108448" y="84208"/>
                    <a:pt x="108448" y="54253"/>
                  </a:cubicBezTo>
                  <a:cubicBezTo>
                    <a:pt x="108448" y="24302"/>
                    <a:pt x="84184" y="0"/>
                    <a:pt x="54237" y="0"/>
                  </a:cubicBezTo>
                  <a:cubicBezTo>
                    <a:pt x="24269" y="0"/>
                    <a:pt x="0" y="24302"/>
                    <a:pt x="0" y="54253"/>
                  </a:cubicBezTo>
                  <a:close/>
                </a:path>
              </a:pathLst>
            </a:custGeom>
            <a:solidFill>
              <a:srgbClr val="00DA72"/>
            </a:solidFill>
            <a:ln w="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D470FD06-9EDD-42DD-9543-021F2292ECD1}"/>
                </a:ext>
              </a:extLst>
            </p:cNvPr>
            <p:cNvSpPr/>
            <p:nvPr/>
          </p:nvSpPr>
          <p:spPr>
            <a:xfrm>
              <a:off x="18685467" y="11648193"/>
              <a:ext cx="108465" cy="108505"/>
            </a:xfrm>
            <a:custGeom>
              <a:avLst/>
              <a:gdLst>
                <a:gd name="connsiteX0" fmla="*/ 0 w 108465"/>
                <a:gd name="connsiteY0" fmla="*/ 54253 h 108505"/>
                <a:gd name="connsiteX1" fmla="*/ 54237 w 108465"/>
                <a:gd name="connsiteY1" fmla="*/ 108506 h 108505"/>
                <a:gd name="connsiteX2" fmla="*/ 108466 w 108465"/>
                <a:gd name="connsiteY2" fmla="*/ 54253 h 108505"/>
                <a:gd name="connsiteX3" fmla="*/ 54237 w 108465"/>
                <a:gd name="connsiteY3" fmla="*/ 0 h 108505"/>
                <a:gd name="connsiteX4" fmla="*/ 0 w 108465"/>
                <a:gd name="connsiteY4" fmla="*/ 54253 h 108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465" h="108505">
                  <a:moveTo>
                    <a:pt x="0" y="54253"/>
                  </a:moveTo>
                  <a:cubicBezTo>
                    <a:pt x="0" y="84208"/>
                    <a:pt x="24277" y="108506"/>
                    <a:pt x="54237" y="108506"/>
                  </a:cubicBezTo>
                  <a:cubicBezTo>
                    <a:pt x="84184" y="108506"/>
                    <a:pt x="108466" y="84208"/>
                    <a:pt x="108466" y="54253"/>
                  </a:cubicBezTo>
                  <a:cubicBezTo>
                    <a:pt x="108466" y="24302"/>
                    <a:pt x="84184" y="0"/>
                    <a:pt x="54237" y="0"/>
                  </a:cubicBezTo>
                  <a:cubicBezTo>
                    <a:pt x="24277" y="0"/>
                    <a:pt x="0" y="24302"/>
                    <a:pt x="0" y="54253"/>
                  </a:cubicBezTo>
                  <a:close/>
                </a:path>
              </a:pathLst>
            </a:custGeom>
            <a:solidFill>
              <a:srgbClr val="00DA72"/>
            </a:solidFill>
            <a:ln w="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411DC27-9366-43B2-8278-82A147007AC1}"/>
                </a:ext>
              </a:extLst>
            </p:cNvPr>
            <p:cNvSpPr/>
            <p:nvPr/>
          </p:nvSpPr>
          <p:spPr>
            <a:xfrm>
              <a:off x="18864653" y="11648193"/>
              <a:ext cx="108465" cy="108505"/>
            </a:xfrm>
            <a:custGeom>
              <a:avLst/>
              <a:gdLst>
                <a:gd name="connsiteX0" fmla="*/ 0 w 108465"/>
                <a:gd name="connsiteY0" fmla="*/ 54253 h 108505"/>
                <a:gd name="connsiteX1" fmla="*/ 54237 w 108465"/>
                <a:gd name="connsiteY1" fmla="*/ 108506 h 108505"/>
                <a:gd name="connsiteX2" fmla="*/ 108466 w 108465"/>
                <a:gd name="connsiteY2" fmla="*/ 54253 h 108505"/>
                <a:gd name="connsiteX3" fmla="*/ 54237 w 108465"/>
                <a:gd name="connsiteY3" fmla="*/ 0 h 108505"/>
                <a:gd name="connsiteX4" fmla="*/ 0 w 108465"/>
                <a:gd name="connsiteY4" fmla="*/ 54253 h 108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465" h="108505">
                  <a:moveTo>
                    <a:pt x="0" y="54253"/>
                  </a:moveTo>
                  <a:cubicBezTo>
                    <a:pt x="0" y="84208"/>
                    <a:pt x="24268" y="108506"/>
                    <a:pt x="54237" y="108506"/>
                  </a:cubicBezTo>
                  <a:cubicBezTo>
                    <a:pt x="84184" y="108506"/>
                    <a:pt x="108466" y="84208"/>
                    <a:pt x="108466" y="54253"/>
                  </a:cubicBezTo>
                  <a:cubicBezTo>
                    <a:pt x="108466" y="24302"/>
                    <a:pt x="84184" y="0"/>
                    <a:pt x="54237" y="0"/>
                  </a:cubicBezTo>
                  <a:cubicBezTo>
                    <a:pt x="24268" y="0"/>
                    <a:pt x="0" y="24302"/>
                    <a:pt x="0" y="54253"/>
                  </a:cubicBezTo>
                  <a:close/>
                </a:path>
              </a:pathLst>
            </a:custGeom>
            <a:solidFill>
              <a:srgbClr val="00DA72"/>
            </a:solidFill>
            <a:ln w="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1457598A-5430-4D0E-87EA-B3B2E9028DDF}"/>
                </a:ext>
              </a:extLst>
            </p:cNvPr>
            <p:cNvSpPr/>
            <p:nvPr/>
          </p:nvSpPr>
          <p:spPr>
            <a:xfrm>
              <a:off x="19043840" y="11648193"/>
              <a:ext cx="108465" cy="108505"/>
            </a:xfrm>
            <a:custGeom>
              <a:avLst/>
              <a:gdLst>
                <a:gd name="connsiteX0" fmla="*/ 0 w 108465"/>
                <a:gd name="connsiteY0" fmla="*/ 54253 h 108505"/>
                <a:gd name="connsiteX1" fmla="*/ 54237 w 108465"/>
                <a:gd name="connsiteY1" fmla="*/ 108506 h 108505"/>
                <a:gd name="connsiteX2" fmla="*/ 108466 w 108465"/>
                <a:gd name="connsiteY2" fmla="*/ 54253 h 108505"/>
                <a:gd name="connsiteX3" fmla="*/ 54237 w 108465"/>
                <a:gd name="connsiteY3" fmla="*/ 0 h 108505"/>
                <a:gd name="connsiteX4" fmla="*/ 0 w 108465"/>
                <a:gd name="connsiteY4" fmla="*/ 54253 h 108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465" h="108505">
                  <a:moveTo>
                    <a:pt x="0" y="54253"/>
                  </a:moveTo>
                  <a:cubicBezTo>
                    <a:pt x="0" y="84208"/>
                    <a:pt x="24282" y="108506"/>
                    <a:pt x="54237" y="108506"/>
                  </a:cubicBezTo>
                  <a:cubicBezTo>
                    <a:pt x="84184" y="108506"/>
                    <a:pt x="108466" y="84208"/>
                    <a:pt x="108466" y="54253"/>
                  </a:cubicBezTo>
                  <a:cubicBezTo>
                    <a:pt x="108466" y="24302"/>
                    <a:pt x="84184" y="0"/>
                    <a:pt x="54237" y="0"/>
                  </a:cubicBezTo>
                  <a:cubicBezTo>
                    <a:pt x="24282" y="0"/>
                    <a:pt x="0" y="24302"/>
                    <a:pt x="0" y="54253"/>
                  </a:cubicBezTo>
                  <a:close/>
                </a:path>
              </a:pathLst>
            </a:custGeom>
            <a:solidFill>
              <a:srgbClr val="00DA72"/>
            </a:solidFill>
            <a:ln w="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F5E6F768-6635-4AC9-B4CF-B1344E7983A9}"/>
                </a:ext>
              </a:extLst>
            </p:cNvPr>
            <p:cNvSpPr/>
            <p:nvPr/>
          </p:nvSpPr>
          <p:spPr>
            <a:xfrm>
              <a:off x="19223151" y="11648193"/>
              <a:ext cx="108465" cy="108505"/>
            </a:xfrm>
            <a:custGeom>
              <a:avLst/>
              <a:gdLst>
                <a:gd name="connsiteX0" fmla="*/ 0 w 108465"/>
                <a:gd name="connsiteY0" fmla="*/ 54253 h 108505"/>
                <a:gd name="connsiteX1" fmla="*/ 54242 w 108465"/>
                <a:gd name="connsiteY1" fmla="*/ 108506 h 108505"/>
                <a:gd name="connsiteX2" fmla="*/ 108466 w 108465"/>
                <a:gd name="connsiteY2" fmla="*/ 54253 h 108505"/>
                <a:gd name="connsiteX3" fmla="*/ 54242 w 108465"/>
                <a:gd name="connsiteY3" fmla="*/ 0 h 108505"/>
                <a:gd name="connsiteX4" fmla="*/ 0 w 108465"/>
                <a:gd name="connsiteY4" fmla="*/ 54253 h 108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465" h="108505">
                  <a:moveTo>
                    <a:pt x="0" y="54253"/>
                  </a:moveTo>
                  <a:cubicBezTo>
                    <a:pt x="0" y="84208"/>
                    <a:pt x="24282" y="108506"/>
                    <a:pt x="54242" y="108506"/>
                  </a:cubicBezTo>
                  <a:cubicBezTo>
                    <a:pt x="84188" y="108506"/>
                    <a:pt x="108466" y="84208"/>
                    <a:pt x="108466" y="54253"/>
                  </a:cubicBezTo>
                  <a:cubicBezTo>
                    <a:pt x="108466" y="24302"/>
                    <a:pt x="84188" y="0"/>
                    <a:pt x="54242" y="0"/>
                  </a:cubicBezTo>
                  <a:cubicBezTo>
                    <a:pt x="24282" y="0"/>
                    <a:pt x="0" y="24302"/>
                    <a:pt x="0" y="54253"/>
                  </a:cubicBezTo>
                  <a:close/>
                </a:path>
              </a:pathLst>
            </a:custGeom>
            <a:solidFill>
              <a:srgbClr val="00DA72"/>
            </a:solidFill>
            <a:ln w="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3DAE1D05-CA2A-4BB7-A425-4E8A9E99CD1E}"/>
              </a:ext>
            </a:extLst>
          </p:cNvPr>
          <p:cNvSpPr/>
          <p:nvPr/>
        </p:nvSpPr>
        <p:spPr>
          <a:xfrm>
            <a:off x="19955189" y="1457325"/>
            <a:ext cx="4038824" cy="11180651"/>
          </a:xfrm>
          <a:custGeom>
            <a:avLst/>
            <a:gdLst>
              <a:gd name="connsiteX0" fmla="*/ 3111551 w 4038824"/>
              <a:gd name="connsiteY0" fmla="*/ 2293387 h 2293386"/>
              <a:gd name="connsiteX1" fmla="*/ 4038825 w 4038824"/>
              <a:gd name="connsiteY1" fmla="*/ 2293387 h 2293386"/>
              <a:gd name="connsiteX2" fmla="*/ 4038825 w 4038824"/>
              <a:gd name="connsiteY2" fmla="*/ 0 h 2293386"/>
              <a:gd name="connsiteX3" fmla="*/ 0 w 4038824"/>
              <a:gd name="connsiteY3" fmla="*/ 0 h 22933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38824" h="2293386">
                <a:moveTo>
                  <a:pt x="3111551" y="2293387"/>
                </a:moveTo>
                <a:lnTo>
                  <a:pt x="4038825" y="2293387"/>
                </a:lnTo>
                <a:lnTo>
                  <a:pt x="4038825" y="0"/>
                </a:lnTo>
                <a:lnTo>
                  <a:pt x="0" y="0"/>
                </a:lnTo>
              </a:path>
            </a:pathLst>
          </a:custGeom>
          <a:noFill/>
          <a:ln w="11671" cap="flat">
            <a:solidFill>
              <a:srgbClr val="00DA72"/>
            </a:solidFill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022908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87D65E01-1753-124D-B2BB-B45C0B1D22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545" y="382242"/>
            <a:ext cx="23640387" cy="1161280"/>
          </a:xfrm>
        </p:spPr>
        <p:txBody>
          <a:bodyPr/>
          <a:lstStyle/>
          <a:p>
            <a:r>
              <a:rPr lang="en-GB" dirty="0"/>
              <a:t>Single Responsibility Principle (SRP)</a:t>
            </a:r>
            <a:endParaRPr lang="en-GB" b="1" dirty="0"/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28EA86ED-1B33-45B7-8594-604C63403D7A}"/>
              </a:ext>
            </a:extLst>
          </p:cNvPr>
          <p:cNvSpPr txBox="1">
            <a:spLocks/>
          </p:cNvSpPr>
          <p:nvPr/>
        </p:nvSpPr>
        <p:spPr>
          <a:xfrm>
            <a:off x="382326" y="2972557"/>
            <a:ext cx="22248812" cy="461664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457200" lvl="0" indent="-457200" defTabSz="1828709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DA72"/>
              </a:buClr>
              <a:buSzPct val="9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3200" b="0" i="0">
                <a:latin typeface="YS Text Regular" pitchFamily="2" charset="-52"/>
              </a:defRPr>
            </a:lvl1pPr>
            <a:lvl2pPr marL="0" indent="0" defTabSz="1828709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3200" b="0" i="0">
                <a:latin typeface="YS Text Bold" pitchFamily="2" charset="-52"/>
              </a:defRPr>
            </a:lvl2pPr>
            <a:lvl3pPr marL="0" indent="0" defTabSz="1828709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3200" b="0" i="0">
                <a:latin typeface="YS Text Regular" pitchFamily="2" charset="-52"/>
              </a:defRPr>
            </a:lvl3pPr>
            <a:lvl4pPr marL="0" indent="0" defTabSz="1828709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2400" b="0" i="0">
                <a:latin typeface="YS Text Regular" pitchFamily="2" charset="-52"/>
              </a:defRPr>
            </a:lvl4pPr>
            <a:lvl5pPr marL="0" indent="0" defTabSz="1828709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b="0" i="0">
                <a:latin typeface="YS Text Regular" pitchFamily="2" charset="-52"/>
              </a:defRPr>
            </a:lvl5pPr>
            <a:lvl6pPr marL="5028949" indent="-457177" defTabSz="18287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/>
            </a:lvl6pPr>
            <a:lvl7pPr marL="5943303" indent="-457177" defTabSz="18287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/>
            </a:lvl7pPr>
            <a:lvl8pPr marL="6857657" indent="-457177" defTabSz="18287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/>
            </a:lvl8pPr>
            <a:lvl9pPr marL="7772011" indent="-457177" defTabSz="18287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/>
            </a:lvl9pPr>
          </a:lstStyle>
          <a:p>
            <a:r>
              <a:rPr lang="ru-RU" sz="4000" dirty="0"/>
              <a:t>Каждый класс или структура должен иметь только одну причину для изменения, то есть отвечать за одну единственную задачу.</a:t>
            </a:r>
          </a:p>
          <a:p>
            <a:endParaRPr lang="ru-RU" sz="4000" dirty="0"/>
          </a:p>
          <a:p>
            <a:r>
              <a:rPr lang="ru-RU" sz="4000" dirty="0"/>
              <a:t>Принцип единственной ответственности подразумевает, что класс или модуль должен иметь только одну обязанность. Это облегчает поддержку и расширение кода, так как изменения в одной функциональности не повлияют на другие.</a:t>
            </a:r>
          </a:p>
          <a:p>
            <a:endParaRPr lang="ru-RU" sz="4000" dirty="0"/>
          </a:p>
        </p:txBody>
      </p: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076861DB-5783-4845-BE80-76385BBE99BC}"/>
              </a:ext>
            </a:extLst>
          </p:cNvPr>
          <p:cNvGrpSpPr/>
          <p:nvPr/>
        </p:nvGrpSpPr>
        <p:grpSpPr>
          <a:xfrm>
            <a:off x="15627350" y="11597378"/>
            <a:ext cx="7930174" cy="210134"/>
            <a:chOff x="15627350" y="11597378"/>
            <a:chExt cx="7930174" cy="210134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CC163BE-51FB-4C5F-8F2D-B2BC3E7B5B7E}"/>
                </a:ext>
              </a:extLst>
            </p:cNvPr>
            <p:cNvSpPr/>
            <p:nvPr/>
          </p:nvSpPr>
          <p:spPr>
            <a:xfrm>
              <a:off x="15627350" y="11702423"/>
              <a:ext cx="7930174" cy="44"/>
            </a:xfrm>
            <a:custGeom>
              <a:avLst/>
              <a:gdLst>
                <a:gd name="connsiteX0" fmla="*/ 0 w 7930174"/>
                <a:gd name="connsiteY0" fmla="*/ 0 h 44"/>
                <a:gd name="connsiteX1" fmla="*/ 7930175 w 7930174"/>
                <a:gd name="connsiteY1" fmla="*/ 0 h 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0174" h="44">
                  <a:moveTo>
                    <a:pt x="0" y="0"/>
                  </a:moveTo>
                  <a:lnTo>
                    <a:pt x="7930175" y="0"/>
                  </a:lnTo>
                </a:path>
              </a:pathLst>
            </a:custGeom>
            <a:ln w="11671" cap="flat">
              <a:solidFill>
                <a:srgbClr val="00DA7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3E11058-927A-4690-A0DB-1299382BDA93}"/>
                </a:ext>
              </a:extLst>
            </p:cNvPr>
            <p:cNvSpPr/>
            <p:nvPr/>
          </p:nvSpPr>
          <p:spPr>
            <a:xfrm>
              <a:off x="22308562" y="11597378"/>
              <a:ext cx="645152" cy="210134"/>
            </a:xfrm>
            <a:custGeom>
              <a:avLst/>
              <a:gdLst>
                <a:gd name="connsiteX0" fmla="*/ 0 w 645152"/>
                <a:gd name="connsiteY0" fmla="*/ 210134 h 210134"/>
                <a:gd name="connsiteX1" fmla="*/ 645152 w 645152"/>
                <a:gd name="connsiteY1" fmla="*/ 210134 h 210134"/>
                <a:gd name="connsiteX2" fmla="*/ 645152 w 645152"/>
                <a:gd name="connsiteY2" fmla="*/ 0 h 210134"/>
                <a:gd name="connsiteX3" fmla="*/ 0 w 645152"/>
                <a:gd name="connsiteY3" fmla="*/ 0 h 210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5152" h="210134">
                  <a:moveTo>
                    <a:pt x="0" y="210134"/>
                  </a:moveTo>
                  <a:lnTo>
                    <a:pt x="645152" y="210134"/>
                  </a:lnTo>
                  <a:lnTo>
                    <a:pt x="64515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DA72"/>
            </a:solidFill>
            <a:ln w="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F7222F5E-B938-496A-A312-93E4FE019E53}"/>
                </a:ext>
              </a:extLst>
            </p:cNvPr>
            <p:cNvSpPr/>
            <p:nvPr/>
          </p:nvSpPr>
          <p:spPr>
            <a:xfrm>
              <a:off x="21873803" y="11597378"/>
              <a:ext cx="222813" cy="210134"/>
            </a:xfrm>
            <a:custGeom>
              <a:avLst/>
              <a:gdLst>
                <a:gd name="connsiteX0" fmla="*/ 0 w 222813"/>
                <a:gd name="connsiteY0" fmla="*/ 210134 h 210134"/>
                <a:gd name="connsiteX1" fmla="*/ 222814 w 222813"/>
                <a:gd name="connsiteY1" fmla="*/ 210134 h 210134"/>
                <a:gd name="connsiteX2" fmla="*/ 222814 w 222813"/>
                <a:gd name="connsiteY2" fmla="*/ 0 h 210134"/>
                <a:gd name="connsiteX3" fmla="*/ 0 w 222813"/>
                <a:gd name="connsiteY3" fmla="*/ 0 h 210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813" h="210134">
                  <a:moveTo>
                    <a:pt x="0" y="210134"/>
                  </a:moveTo>
                  <a:lnTo>
                    <a:pt x="222814" y="210134"/>
                  </a:lnTo>
                  <a:lnTo>
                    <a:pt x="22281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DA72"/>
            </a:solidFill>
            <a:ln w="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3275A96-B8E0-4143-BA34-A4CF04924C30}"/>
                </a:ext>
              </a:extLst>
            </p:cNvPr>
            <p:cNvSpPr/>
            <p:nvPr/>
          </p:nvSpPr>
          <p:spPr>
            <a:xfrm>
              <a:off x="21429462" y="11597378"/>
              <a:ext cx="222813" cy="210134"/>
            </a:xfrm>
            <a:custGeom>
              <a:avLst/>
              <a:gdLst>
                <a:gd name="connsiteX0" fmla="*/ 0 w 222813"/>
                <a:gd name="connsiteY0" fmla="*/ 210134 h 210134"/>
                <a:gd name="connsiteX1" fmla="*/ 222814 w 222813"/>
                <a:gd name="connsiteY1" fmla="*/ 210134 h 210134"/>
                <a:gd name="connsiteX2" fmla="*/ 222814 w 222813"/>
                <a:gd name="connsiteY2" fmla="*/ 0 h 210134"/>
                <a:gd name="connsiteX3" fmla="*/ 0 w 222813"/>
                <a:gd name="connsiteY3" fmla="*/ 0 h 210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813" h="210134">
                  <a:moveTo>
                    <a:pt x="0" y="210134"/>
                  </a:moveTo>
                  <a:lnTo>
                    <a:pt x="222814" y="210134"/>
                  </a:lnTo>
                  <a:lnTo>
                    <a:pt x="22281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DA72"/>
            </a:solidFill>
            <a:ln w="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33994CFC-C62F-409F-88BA-BBEA3FE2E0C0}"/>
                </a:ext>
              </a:extLst>
            </p:cNvPr>
            <p:cNvSpPr/>
            <p:nvPr/>
          </p:nvSpPr>
          <p:spPr>
            <a:xfrm>
              <a:off x="17031128" y="11598834"/>
              <a:ext cx="904428" cy="207223"/>
            </a:xfrm>
            <a:custGeom>
              <a:avLst/>
              <a:gdLst>
                <a:gd name="connsiteX0" fmla="*/ 0 w 904428"/>
                <a:gd name="connsiteY0" fmla="*/ 103603 h 207223"/>
                <a:gd name="connsiteX1" fmla="*/ 0 w 904428"/>
                <a:gd name="connsiteY1" fmla="*/ 103603 h 207223"/>
                <a:gd name="connsiteX2" fmla="*/ 103578 w 904428"/>
                <a:gd name="connsiteY2" fmla="*/ 207223 h 207223"/>
                <a:gd name="connsiteX3" fmla="*/ 800856 w 904428"/>
                <a:gd name="connsiteY3" fmla="*/ 207223 h 207223"/>
                <a:gd name="connsiteX4" fmla="*/ 904429 w 904428"/>
                <a:gd name="connsiteY4" fmla="*/ 103603 h 207223"/>
                <a:gd name="connsiteX5" fmla="*/ 800856 w 904428"/>
                <a:gd name="connsiteY5" fmla="*/ 0 h 207223"/>
                <a:gd name="connsiteX6" fmla="*/ 103578 w 904428"/>
                <a:gd name="connsiteY6" fmla="*/ 0 h 207223"/>
                <a:gd name="connsiteX7" fmla="*/ 0 w 904428"/>
                <a:gd name="connsiteY7" fmla="*/ 103603 h 207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04428" h="207223">
                  <a:moveTo>
                    <a:pt x="0" y="103603"/>
                  </a:moveTo>
                  <a:lnTo>
                    <a:pt x="0" y="103603"/>
                  </a:lnTo>
                  <a:cubicBezTo>
                    <a:pt x="0" y="160833"/>
                    <a:pt x="46364" y="207223"/>
                    <a:pt x="103578" y="207223"/>
                  </a:cubicBezTo>
                  <a:lnTo>
                    <a:pt x="800856" y="207223"/>
                  </a:lnTo>
                  <a:cubicBezTo>
                    <a:pt x="858065" y="207223"/>
                    <a:pt x="904429" y="160833"/>
                    <a:pt x="904429" y="103603"/>
                  </a:cubicBezTo>
                  <a:cubicBezTo>
                    <a:pt x="904429" y="46381"/>
                    <a:pt x="858065" y="0"/>
                    <a:pt x="800856" y="0"/>
                  </a:cubicBezTo>
                  <a:lnTo>
                    <a:pt x="103578" y="0"/>
                  </a:lnTo>
                  <a:cubicBezTo>
                    <a:pt x="46364" y="0"/>
                    <a:pt x="0" y="46381"/>
                    <a:pt x="0" y="103603"/>
                  </a:cubicBezTo>
                  <a:close/>
                </a:path>
              </a:pathLst>
            </a:custGeom>
            <a:solidFill>
              <a:srgbClr val="00DA72"/>
            </a:solidFill>
            <a:ln w="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55836E8-266E-4AA4-8A98-9D8AC7FED1DA}"/>
                </a:ext>
              </a:extLst>
            </p:cNvPr>
            <p:cNvSpPr/>
            <p:nvPr/>
          </p:nvSpPr>
          <p:spPr>
            <a:xfrm>
              <a:off x="21015773" y="11597926"/>
              <a:ext cx="208973" cy="209038"/>
            </a:xfrm>
            <a:custGeom>
              <a:avLst/>
              <a:gdLst>
                <a:gd name="connsiteX0" fmla="*/ 0 w 208973"/>
                <a:gd name="connsiteY0" fmla="*/ 104517 h 209038"/>
                <a:gd name="connsiteX1" fmla="*/ 104509 w 208973"/>
                <a:gd name="connsiteY1" fmla="*/ 209038 h 209038"/>
                <a:gd name="connsiteX2" fmla="*/ 208974 w 208973"/>
                <a:gd name="connsiteY2" fmla="*/ 104517 h 209038"/>
                <a:gd name="connsiteX3" fmla="*/ 104509 w 208973"/>
                <a:gd name="connsiteY3" fmla="*/ 0 h 209038"/>
                <a:gd name="connsiteX4" fmla="*/ 0 w 208973"/>
                <a:gd name="connsiteY4" fmla="*/ 104517 h 209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8973" h="209038">
                  <a:moveTo>
                    <a:pt x="0" y="104517"/>
                  </a:moveTo>
                  <a:cubicBezTo>
                    <a:pt x="0" y="162244"/>
                    <a:pt x="46798" y="209038"/>
                    <a:pt x="104509" y="209038"/>
                  </a:cubicBezTo>
                  <a:cubicBezTo>
                    <a:pt x="162220" y="209038"/>
                    <a:pt x="208974" y="162244"/>
                    <a:pt x="208974" y="104517"/>
                  </a:cubicBezTo>
                  <a:cubicBezTo>
                    <a:pt x="208974" y="46798"/>
                    <a:pt x="162220" y="0"/>
                    <a:pt x="104509" y="0"/>
                  </a:cubicBezTo>
                  <a:cubicBezTo>
                    <a:pt x="46798" y="0"/>
                    <a:pt x="0" y="46798"/>
                    <a:pt x="0" y="104517"/>
                  </a:cubicBezTo>
                  <a:close/>
                </a:path>
              </a:pathLst>
            </a:custGeom>
            <a:solidFill>
              <a:srgbClr val="00DA72"/>
            </a:solidFill>
            <a:ln w="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3B53B68-9AD0-446F-B19A-08D6C79F6944}"/>
                </a:ext>
              </a:extLst>
            </p:cNvPr>
            <p:cNvSpPr/>
            <p:nvPr/>
          </p:nvSpPr>
          <p:spPr>
            <a:xfrm>
              <a:off x="18506280" y="11648193"/>
              <a:ext cx="108448" cy="108505"/>
            </a:xfrm>
            <a:custGeom>
              <a:avLst/>
              <a:gdLst>
                <a:gd name="connsiteX0" fmla="*/ 0 w 108448"/>
                <a:gd name="connsiteY0" fmla="*/ 54253 h 108505"/>
                <a:gd name="connsiteX1" fmla="*/ 54237 w 108448"/>
                <a:gd name="connsiteY1" fmla="*/ 108506 h 108505"/>
                <a:gd name="connsiteX2" fmla="*/ 108448 w 108448"/>
                <a:gd name="connsiteY2" fmla="*/ 54253 h 108505"/>
                <a:gd name="connsiteX3" fmla="*/ 54237 w 108448"/>
                <a:gd name="connsiteY3" fmla="*/ 0 h 108505"/>
                <a:gd name="connsiteX4" fmla="*/ 0 w 108448"/>
                <a:gd name="connsiteY4" fmla="*/ 54253 h 108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448" h="108505">
                  <a:moveTo>
                    <a:pt x="0" y="54253"/>
                  </a:moveTo>
                  <a:cubicBezTo>
                    <a:pt x="0" y="84208"/>
                    <a:pt x="24269" y="108506"/>
                    <a:pt x="54237" y="108506"/>
                  </a:cubicBezTo>
                  <a:cubicBezTo>
                    <a:pt x="84184" y="108506"/>
                    <a:pt x="108448" y="84208"/>
                    <a:pt x="108448" y="54253"/>
                  </a:cubicBezTo>
                  <a:cubicBezTo>
                    <a:pt x="108448" y="24302"/>
                    <a:pt x="84184" y="0"/>
                    <a:pt x="54237" y="0"/>
                  </a:cubicBezTo>
                  <a:cubicBezTo>
                    <a:pt x="24269" y="0"/>
                    <a:pt x="0" y="24302"/>
                    <a:pt x="0" y="54253"/>
                  </a:cubicBezTo>
                  <a:close/>
                </a:path>
              </a:pathLst>
            </a:custGeom>
            <a:solidFill>
              <a:srgbClr val="00DA72"/>
            </a:solidFill>
            <a:ln w="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D470FD06-9EDD-42DD-9543-021F2292ECD1}"/>
                </a:ext>
              </a:extLst>
            </p:cNvPr>
            <p:cNvSpPr/>
            <p:nvPr/>
          </p:nvSpPr>
          <p:spPr>
            <a:xfrm>
              <a:off x="18685467" y="11648193"/>
              <a:ext cx="108465" cy="108505"/>
            </a:xfrm>
            <a:custGeom>
              <a:avLst/>
              <a:gdLst>
                <a:gd name="connsiteX0" fmla="*/ 0 w 108465"/>
                <a:gd name="connsiteY0" fmla="*/ 54253 h 108505"/>
                <a:gd name="connsiteX1" fmla="*/ 54237 w 108465"/>
                <a:gd name="connsiteY1" fmla="*/ 108506 h 108505"/>
                <a:gd name="connsiteX2" fmla="*/ 108466 w 108465"/>
                <a:gd name="connsiteY2" fmla="*/ 54253 h 108505"/>
                <a:gd name="connsiteX3" fmla="*/ 54237 w 108465"/>
                <a:gd name="connsiteY3" fmla="*/ 0 h 108505"/>
                <a:gd name="connsiteX4" fmla="*/ 0 w 108465"/>
                <a:gd name="connsiteY4" fmla="*/ 54253 h 108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465" h="108505">
                  <a:moveTo>
                    <a:pt x="0" y="54253"/>
                  </a:moveTo>
                  <a:cubicBezTo>
                    <a:pt x="0" y="84208"/>
                    <a:pt x="24277" y="108506"/>
                    <a:pt x="54237" y="108506"/>
                  </a:cubicBezTo>
                  <a:cubicBezTo>
                    <a:pt x="84184" y="108506"/>
                    <a:pt x="108466" y="84208"/>
                    <a:pt x="108466" y="54253"/>
                  </a:cubicBezTo>
                  <a:cubicBezTo>
                    <a:pt x="108466" y="24302"/>
                    <a:pt x="84184" y="0"/>
                    <a:pt x="54237" y="0"/>
                  </a:cubicBezTo>
                  <a:cubicBezTo>
                    <a:pt x="24277" y="0"/>
                    <a:pt x="0" y="24302"/>
                    <a:pt x="0" y="54253"/>
                  </a:cubicBezTo>
                  <a:close/>
                </a:path>
              </a:pathLst>
            </a:custGeom>
            <a:solidFill>
              <a:srgbClr val="00DA72"/>
            </a:solidFill>
            <a:ln w="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411DC27-9366-43B2-8278-82A147007AC1}"/>
                </a:ext>
              </a:extLst>
            </p:cNvPr>
            <p:cNvSpPr/>
            <p:nvPr/>
          </p:nvSpPr>
          <p:spPr>
            <a:xfrm>
              <a:off x="18864653" y="11648193"/>
              <a:ext cx="108465" cy="108505"/>
            </a:xfrm>
            <a:custGeom>
              <a:avLst/>
              <a:gdLst>
                <a:gd name="connsiteX0" fmla="*/ 0 w 108465"/>
                <a:gd name="connsiteY0" fmla="*/ 54253 h 108505"/>
                <a:gd name="connsiteX1" fmla="*/ 54237 w 108465"/>
                <a:gd name="connsiteY1" fmla="*/ 108506 h 108505"/>
                <a:gd name="connsiteX2" fmla="*/ 108466 w 108465"/>
                <a:gd name="connsiteY2" fmla="*/ 54253 h 108505"/>
                <a:gd name="connsiteX3" fmla="*/ 54237 w 108465"/>
                <a:gd name="connsiteY3" fmla="*/ 0 h 108505"/>
                <a:gd name="connsiteX4" fmla="*/ 0 w 108465"/>
                <a:gd name="connsiteY4" fmla="*/ 54253 h 108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465" h="108505">
                  <a:moveTo>
                    <a:pt x="0" y="54253"/>
                  </a:moveTo>
                  <a:cubicBezTo>
                    <a:pt x="0" y="84208"/>
                    <a:pt x="24268" y="108506"/>
                    <a:pt x="54237" y="108506"/>
                  </a:cubicBezTo>
                  <a:cubicBezTo>
                    <a:pt x="84184" y="108506"/>
                    <a:pt x="108466" y="84208"/>
                    <a:pt x="108466" y="54253"/>
                  </a:cubicBezTo>
                  <a:cubicBezTo>
                    <a:pt x="108466" y="24302"/>
                    <a:pt x="84184" y="0"/>
                    <a:pt x="54237" y="0"/>
                  </a:cubicBezTo>
                  <a:cubicBezTo>
                    <a:pt x="24268" y="0"/>
                    <a:pt x="0" y="24302"/>
                    <a:pt x="0" y="54253"/>
                  </a:cubicBezTo>
                  <a:close/>
                </a:path>
              </a:pathLst>
            </a:custGeom>
            <a:solidFill>
              <a:srgbClr val="00DA72"/>
            </a:solidFill>
            <a:ln w="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1457598A-5430-4D0E-87EA-B3B2E9028DDF}"/>
                </a:ext>
              </a:extLst>
            </p:cNvPr>
            <p:cNvSpPr/>
            <p:nvPr/>
          </p:nvSpPr>
          <p:spPr>
            <a:xfrm>
              <a:off x="19043840" y="11648193"/>
              <a:ext cx="108465" cy="108505"/>
            </a:xfrm>
            <a:custGeom>
              <a:avLst/>
              <a:gdLst>
                <a:gd name="connsiteX0" fmla="*/ 0 w 108465"/>
                <a:gd name="connsiteY0" fmla="*/ 54253 h 108505"/>
                <a:gd name="connsiteX1" fmla="*/ 54237 w 108465"/>
                <a:gd name="connsiteY1" fmla="*/ 108506 h 108505"/>
                <a:gd name="connsiteX2" fmla="*/ 108466 w 108465"/>
                <a:gd name="connsiteY2" fmla="*/ 54253 h 108505"/>
                <a:gd name="connsiteX3" fmla="*/ 54237 w 108465"/>
                <a:gd name="connsiteY3" fmla="*/ 0 h 108505"/>
                <a:gd name="connsiteX4" fmla="*/ 0 w 108465"/>
                <a:gd name="connsiteY4" fmla="*/ 54253 h 108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465" h="108505">
                  <a:moveTo>
                    <a:pt x="0" y="54253"/>
                  </a:moveTo>
                  <a:cubicBezTo>
                    <a:pt x="0" y="84208"/>
                    <a:pt x="24282" y="108506"/>
                    <a:pt x="54237" y="108506"/>
                  </a:cubicBezTo>
                  <a:cubicBezTo>
                    <a:pt x="84184" y="108506"/>
                    <a:pt x="108466" y="84208"/>
                    <a:pt x="108466" y="54253"/>
                  </a:cubicBezTo>
                  <a:cubicBezTo>
                    <a:pt x="108466" y="24302"/>
                    <a:pt x="84184" y="0"/>
                    <a:pt x="54237" y="0"/>
                  </a:cubicBezTo>
                  <a:cubicBezTo>
                    <a:pt x="24282" y="0"/>
                    <a:pt x="0" y="24302"/>
                    <a:pt x="0" y="54253"/>
                  </a:cubicBezTo>
                  <a:close/>
                </a:path>
              </a:pathLst>
            </a:custGeom>
            <a:solidFill>
              <a:srgbClr val="00DA72"/>
            </a:solidFill>
            <a:ln w="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F5E6F768-6635-4AC9-B4CF-B1344E7983A9}"/>
                </a:ext>
              </a:extLst>
            </p:cNvPr>
            <p:cNvSpPr/>
            <p:nvPr/>
          </p:nvSpPr>
          <p:spPr>
            <a:xfrm>
              <a:off x="19223151" y="11648193"/>
              <a:ext cx="108465" cy="108505"/>
            </a:xfrm>
            <a:custGeom>
              <a:avLst/>
              <a:gdLst>
                <a:gd name="connsiteX0" fmla="*/ 0 w 108465"/>
                <a:gd name="connsiteY0" fmla="*/ 54253 h 108505"/>
                <a:gd name="connsiteX1" fmla="*/ 54242 w 108465"/>
                <a:gd name="connsiteY1" fmla="*/ 108506 h 108505"/>
                <a:gd name="connsiteX2" fmla="*/ 108466 w 108465"/>
                <a:gd name="connsiteY2" fmla="*/ 54253 h 108505"/>
                <a:gd name="connsiteX3" fmla="*/ 54242 w 108465"/>
                <a:gd name="connsiteY3" fmla="*/ 0 h 108505"/>
                <a:gd name="connsiteX4" fmla="*/ 0 w 108465"/>
                <a:gd name="connsiteY4" fmla="*/ 54253 h 108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465" h="108505">
                  <a:moveTo>
                    <a:pt x="0" y="54253"/>
                  </a:moveTo>
                  <a:cubicBezTo>
                    <a:pt x="0" y="84208"/>
                    <a:pt x="24282" y="108506"/>
                    <a:pt x="54242" y="108506"/>
                  </a:cubicBezTo>
                  <a:cubicBezTo>
                    <a:pt x="84188" y="108506"/>
                    <a:pt x="108466" y="84208"/>
                    <a:pt x="108466" y="54253"/>
                  </a:cubicBezTo>
                  <a:cubicBezTo>
                    <a:pt x="108466" y="24302"/>
                    <a:pt x="84188" y="0"/>
                    <a:pt x="54242" y="0"/>
                  </a:cubicBezTo>
                  <a:cubicBezTo>
                    <a:pt x="24282" y="0"/>
                    <a:pt x="0" y="24302"/>
                    <a:pt x="0" y="54253"/>
                  </a:cubicBezTo>
                  <a:close/>
                </a:path>
              </a:pathLst>
            </a:custGeom>
            <a:solidFill>
              <a:srgbClr val="00DA72"/>
            </a:solidFill>
            <a:ln w="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3DAE1D05-CA2A-4BB7-A425-4E8A9E99CD1E}"/>
              </a:ext>
            </a:extLst>
          </p:cNvPr>
          <p:cNvSpPr/>
          <p:nvPr/>
        </p:nvSpPr>
        <p:spPr>
          <a:xfrm>
            <a:off x="19955189" y="1457325"/>
            <a:ext cx="4038824" cy="11180651"/>
          </a:xfrm>
          <a:custGeom>
            <a:avLst/>
            <a:gdLst>
              <a:gd name="connsiteX0" fmla="*/ 3111551 w 4038824"/>
              <a:gd name="connsiteY0" fmla="*/ 2293387 h 2293386"/>
              <a:gd name="connsiteX1" fmla="*/ 4038825 w 4038824"/>
              <a:gd name="connsiteY1" fmla="*/ 2293387 h 2293386"/>
              <a:gd name="connsiteX2" fmla="*/ 4038825 w 4038824"/>
              <a:gd name="connsiteY2" fmla="*/ 0 h 2293386"/>
              <a:gd name="connsiteX3" fmla="*/ 0 w 4038824"/>
              <a:gd name="connsiteY3" fmla="*/ 0 h 22933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38824" h="2293386">
                <a:moveTo>
                  <a:pt x="3111551" y="2293387"/>
                </a:moveTo>
                <a:lnTo>
                  <a:pt x="4038825" y="2293387"/>
                </a:lnTo>
                <a:lnTo>
                  <a:pt x="4038825" y="0"/>
                </a:lnTo>
                <a:lnTo>
                  <a:pt x="0" y="0"/>
                </a:lnTo>
              </a:path>
            </a:pathLst>
          </a:custGeom>
          <a:noFill/>
          <a:ln w="11671" cap="flat">
            <a:solidFill>
              <a:srgbClr val="00DA72"/>
            </a:solidFill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65237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7D5A0FC-D578-4145-9B8F-0D8805D27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 чем поговорим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6536CA-3BB0-429D-A9B8-51DA969952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01</a:t>
            </a:r>
            <a:endParaRPr lang="ru-RU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5A5988-EEEF-408E-9C0E-13CD469F399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095647" y="2627663"/>
            <a:ext cx="4248000" cy="1477328"/>
          </a:xfrm>
        </p:spPr>
        <p:txBody>
          <a:bodyPr/>
          <a:lstStyle/>
          <a:p>
            <a:r>
              <a:rPr lang="ru-RU" sz="3200" dirty="0">
                <a:cs typeface="YS TextDisplay Wide Medium Wide" pitchFamily="2" charset="-52"/>
              </a:rPr>
              <a:t>Почему нельзя просто написать все в одном файле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609F521-B160-4FB5-92A4-1FBEBFFCDAD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02</a:t>
            </a:r>
            <a:endParaRPr lang="ru-RU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D83754E-4AD6-486C-9D4D-F092EFFA51D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ru-RU" dirty="0">
                <a:cs typeface="YS TextDisplay Wide Medium Wide" pitchFamily="2" charset="-52"/>
              </a:rPr>
              <a:t>Организация кода в </a:t>
            </a:r>
            <a:r>
              <a:rPr lang="en-US" dirty="0">
                <a:cs typeface="YS TextDisplay Wide Medium Wide" pitchFamily="2" charset="-52"/>
              </a:rPr>
              <a:t>Go</a:t>
            </a:r>
            <a:endParaRPr lang="en-US" sz="3200" dirty="0">
              <a:cs typeface="YS TextDisplay Wide Medium Wide" pitchFamily="2" charset="-52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8CC8623-3065-428B-A567-668FF09403C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03</a:t>
            </a:r>
            <a:endParaRPr lang="ru-RU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E83B80F-75A4-4801-9E0E-A9C609786C3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ru-RU" sz="3200" dirty="0">
                <a:cs typeface="YS TextDisplay Wide Medium Wide" pitchFamily="2" charset="-52"/>
              </a:rPr>
              <a:t>Принципы </a:t>
            </a:r>
            <a:r>
              <a:rPr lang="en-US" sz="3200" dirty="0">
                <a:cs typeface="YS TextDisplay Wide Medium Wide" pitchFamily="2" charset="-52"/>
              </a:rPr>
              <a:t>SOLID</a:t>
            </a:r>
            <a:endParaRPr lang="ru-RU" sz="3200" dirty="0">
              <a:cs typeface="YS TextDisplay Wide Medium Wide" pitchFamily="2" charset="-52"/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94A7653-A6F6-4300-8632-0AD2E17542C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04</a:t>
            </a:r>
            <a:endParaRPr lang="ru-RU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BFAB0CD-8891-4720-A98D-0F78B94F449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095647" y="8809191"/>
            <a:ext cx="4248000" cy="984885"/>
          </a:xfrm>
        </p:spPr>
        <p:txBody>
          <a:bodyPr/>
          <a:lstStyle/>
          <a:p>
            <a:r>
              <a:rPr lang="ru-RU" sz="3200" dirty="0">
                <a:cs typeface="YS TextDisplay Wide Medium Wide" pitchFamily="2" charset="-52"/>
              </a:rPr>
              <a:t>Паттерны проектирования</a:t>
            </a:r>
            <a:endParaRPr lang="en-US" sz="3200" dirty="0">
              <a:cs typeface="YS TextDisplay Wide Medium Wide" pitchFamily="2" charset="-52"/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6ABB02D-10E6-4EF8-8A83-98132F64CC5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05</a:t>
            </a:r>
            <a:endParaRPr lang="ru-RU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6E55B62-4B38-4AB1-A458-59F072F8F98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ru-RU" sz="3200" dirty="0">
                <a:cs typeface="YS TextDisplay Wide Medium Wide" pitchFamily="2" charset="-52"/>
              </a:rPr>
              <a:t>Слоистая архитектура</a:t>
            </a:r>
            <a:endParaRPr lang="en-US" sz="3200" dirty="0">
              <a:cs typeface="YS TextDisplay Wide Medium Wide" pitchFamily="2" charset="-52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C94A5EBB-8C9F-4FCE-9488-CD72E9661D6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06</a:t>
            </a:r>
            <a:endParaRPr lang="ru-RU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49875FB-D631-4DD3-9907-E2A4674528B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3917955" y="5098541"/>
            <a:ext cx="4248000" cy="984886"/>
          </a:xfrm>
        </p:spPr>
        <p:txBody>
          <a:bodyPr/>
          <a:lstStyle/>
          <a:p>
            <a:r>
              <a:rPr lang="ru-RU" dirty="0"/>
              <a:t>Введение в чистую архитектуру</a:t>
            </a:r>
            <a:endParaRPr lang="en-RU" dirty="0"/>
          </a:p>
          <a:p>
            <a:endParaRPr lang="en-US" sz="3200" dirty="0">
              <a:cs typeface="YS TextDisplay Wide Medium Wide" pitchFamily="2" charset="-52"/>
            </a:endParaRP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DA82CAB5-9315-4861-AE09-DD4AB170249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endParaRPr lang="en-US" sz="3200" dirty="0">
              <a:cs typeface="YS TextDisplay Wide Medium Wide" pitchFamily="2" charset="-52"/>
            </a:endParaRP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961723F3-4444-3D8B-7022-C3827855EF3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endParaRPr lang="en-RU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E0EEB0BE-9529-2662-CD4B-C3B804D13CC3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8BA3EA45-6F5A-91D8-FDF3-B89F0137078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3917955" y="7076977"/>
            <a:ext cx="4248000" cy="492443"/>
          </a:xfrm>
        </p:spPr>
        <p:txBody>
          <a:bodyPr/>
          <a:lstStyle/>
          <a:p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18473518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87D65E01-1753-124D-B2BB-B45C0B1D22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545" y="382242"/>
            <a:ext cx="23640387" cy="1161280"/>
          </a:xfrm>
        </p:spPr>
        <p:txBody>
          <a:bodyPr/>
          <a:lstStyle/>
          <a:p>
            <a:r>
              <a:rPr lang="en-GB" dirty="0"/>
              <a:t>Open/Closed Principle (OCP) </a:t>
            </a:r>
            <a:endParaRPr lang="en-GB" b="1" dirty="0"/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28EA86ED-1B33-45B7-8594-604C63403D7A}"/>
              </a:ext>
            </a:extLst>
          </p:cNvPr>
          <p:cNvSpPr txBox="1">
            <a:spLocks/>
          </p:cNvSpPr>
          <p:nvPr/>
        </p:nvSpPr>
        <p:spPr>
          <a:xfrm>
            <a:off x="382326" y="2972557"/>
            <a:ext cx="22248812" cy="359072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457200" lvl="0" indent="-457200" defTabSz="1828709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DA72"/>
              </a:buClr>
              <a:buSzPct val="9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3200" b="0" i="0">
                <a:latin typeface="YS Text Regular" pitchFamily="2" charset="-52"/>
              </a:defRPr>
            </a:lvl1pPr>
            <a:lvl2pPr marL="0" indent="0" defTabSz="1828709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3200" b="0" i="0">
                <a:latin typeface="YS Text Bold" pitchFamily="2" charset="-52"/>
              </a:defRPr>
            </a:lvl2pPr>
            <a:lvl3pPr marL="0" indent="0" defTabSz="1828709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3200" b="0" i="0">
                <a:latin typeface="YS Text Regular" pitchFamily="2" charset="-52"/>
              </a:defRPr>
            </a:lvl3pPr>
            <a:lvl4pPr marL="0" indent="0" defTabSz="1828709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2400" b="0" i="0">
                <a:latin typeface="YS Text Regular" pitchFamily="2" charset="-52"/>
              </a:defRPr>
            </a:lvl4pPr>
            <a:lvl5pPr marL="0" indent="0" defTabSz="1828709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b="0" i="0">
                <a:latin typeface="YS Text Regular" pitchFamily="2" charset="-52"/>
              </a:defRPr>
            </a:lvl5pPr>
            <a:lvl6pPr marL="5028949" indent="-457177" defTabSz="18287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/>
            </a:lvl6pPr>
            <a:lvl7pPr marL="5943303" indent="-457177" defTabSz="18287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/>
            </a:lvl7pPr>
            <a:lvl8pPr marL="6857657" indent="-457177" defTabSz="18287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/>
            </a:lvl8pPr>
            <a:lvl9pPr marL="7772011" indent="-457177" defTabSz="18287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/>
            </a:lvl9pPr>
          </a:lstStyle>
          <a:p>
            <a:r>
              <a:rPr lang="ru-RU" sz="4400" dirty="0"/>
              <a:t>Программные сущности должны быть открыты для расширения, но закрыты для модификации.</a:t>
            </a:r>
            <a:endParaRPr lang="en-US" sz="4400" dirty="0"/>
          </a:p>
          <a:p>
            <a:endParaRPr lang="en-US" sz="4400" dirty="0"/>
          </a:p>
          <a:p>
            <a:r>
              <a:rPr lang="ru-RU" sz="4400" dirty="0"/>
              <a:t>Это означает, что поведение модуля можно расширить без изменения его исходного кода. Это достигается с помощью абстракций, таких как интерфейсы и наследование.</a:t>
            </a:r>
            <a:endParaRPr lang="ru-RU" sz="6600" dirty="0"/>
          </a:p>
        </p:txBody>
      </p: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076861DB-5783-4845-BE80-76385BBE99BC}"/>
              </a:ext>
            </a:extLst>
          </p:cNvPr>
          <p:cNvGrpSpPr/>
          <p:nvPr/>
        </p:nvGrpSpPr>
        <p:grpSpPr>
          <a:xfrm>
            <a:off x="15627350" y="11597378"/>
            <a:ext cx="7930174" cy="210134"/>
            <a:chOff x="15627350" y="11597378"/>
            <a:chExt cx="7930174" cy="210134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CC163BE-51FB-4C5F-8F2D-B2BC3E7B5B7E}"/>
                </a:ext>
              </a:extLst>
            </p:cNvPr>
            <p:cNvSpPr/>
            <p:nvPr/>
          </p:nvSpPr>
          <p:spPr>
            <a:xfrm>
              <a:off x="15627350" y="11702423"/>
              <a:ext cx="7930174" cy="44"/>
            </a:xfrm>
            <a:custGeom>
              <a:avLst/>
              <a:gdLst>
                <a:gd name="connsiteX0" fmla="*/ 0 w 7930174"/>
                <a:gd name="connsiteY0" fmla="*/ 0 h 44"/>
                <a:gd name="connsiteX1" fmla="*/ 7930175 w 7930174"/>
                <a:gd name="connsiteY1" fmla="*/ 0 h 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0174" h="44">
                  <a:moveTo>
                    <a:pt x="0" y="0"/>
                  </a:moveTo>
                  <a:lnTo>
                    <a:pt x="7930175" y="0"/>
                  </a:lnTo>
                </a:path>
              </a:pathLst>
            </a:custGeom>
            <a:ln w="11671" cap="flat">
              <a:solidFill>
                <a:srgbClr val="00DA7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3E11058-927A-4690-A0DB-1299382BDA93}"/>
                </a:ext>
              </a:extLst>
            </p:cNvPr>
            <p:cNvSpPr/>
            <p:nvPr/>
          </p:nvSpPr>
          <p:spPr>
            <a:xfrm>
              <a:off x="22308562" y="11597378"/>
              <a:ext cx="645152" cy="210134"/>
            </a:xfrm>
            <a:custGeom>
              <a:avLst/>
              <a:gdLst>
                <a:gd name="connsiteX0" fmla="*/ 0 w 645152"/>
                <a:gd name="connsiteY0" fmla="*/ 210134 h 210134"/>
                <a:gd name="connsiteX1" fmla="*/ 645152 w 645152"/>
                <a:gd name="connsiteY1" fmla="*/ 210134 h 210134"/>
                <a:gd name="connsiteX2" fmla="*/ 645152 w 645152"/>
                <a:gd name="connsiteY2" fmla="*/ 0 h 210134"/>
                <a:gd name="connsiteX3" fmla="*/ 0 w 645152"/>
                <a:gd name="connsiteY3" fmla="*/ 0 h 210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5152" h="210134">
                  <a:moveTo>
                    <a:pt x="0" y="210134"/>
                  </a:moveTo>
                  <a:lnTo>
                    <a:pt x="645152" y="210134"/>
                  </a:lnTo>
                  <a:lnTo>
                    <a:pt x="64515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DA72"/>
            </a:solidFill>
            <a:ln w="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F7222F5E-B938-496A-A312-93E4FE019E53}"/>
                </a:ext>
              </a:extLst>
            </p:cNvPr>
            <p:cNvSpPr/>
            <p:nvPr/>
          </p:nvSpPr>
          <p:spPr>
            <a:xfrm>
              <a:off x="21873803" y="11597378"/>
              <a:ext cx="222813" cy="210134"/>
            </a:xfrm>
            <a:custGeom>
              <a:avLst/>
              <a:gdLst>
                <a:gd name="connsiteX0" fmla="*/ 0 w 222813"/>
                <a:gd name="connsiteY0" fmla="*/ 210134 h 210134"/>
                <a:gd name="connsiteX1" fmla="*/ 222814 w 222813"/>
                <a:gd name="connsiteY1" fmla="*/ 210134 h 210134"/>
                <a:gd name="connsiteX2" fmla="*/ 222814 w 222813"/>
                <a:gd name="connsiteY2" fmla="*/ 0 h 210134"/>
                <a:gd name="connsiteX3" fmla="*/ 0 w 222813"/>
                <a:gd name="connsiteY3" fmla="*/ 0 h 210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813" h="210134">
                  <a:moveTo>
                    <a:pt x="0" y="210134"/>
                  </a:moveTo>
                  <a:lnTo>
                    <a:pt x="222814" y="210134"/>
                  </a:lnTo>
                  <a:lnTo>
                    <a:pt x="22281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DA72"/>
            </a:solidFill>
            <a:ln w="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3275A96-B8E0-4143-BA34-A4CF04924C30}"/>
                </a:ext>
              </a:extLst>
            </p:cNvPr>
            <p:cNvSpPr/>
            <p:nvPr/>
          </p:nvSpPr>
          <p:spPr>
            <a:xfrm>
              <a:off x="21429462" y="11597378"/>
              <a:ext cx="222813" cy="210134"/>
            </a:xfrm>
            <a:custGeom>
              <a:avLst/>
              <a:gdLst>
                <a:gd name="connsiteX0" fmla="*/ 0 w 222813"/>
                <a:gd name="connsiteY0" fmla="*/ 210134 h 210134"/>
                <a:gd name="connsiteX1" fmla="*/ 222814 w 222813"/>
                <a:gd name="connsiteY1" fmla="*/ 210134 h 210134"/>
                <a:gd name="connsiteX2" fmla="*/ 222814 w 222813"/>
                <a:gd name="connsiteY2" fmla="*/ 0 h 210134"/>
                <a:gd name="connsiteX3" fmla="*/ 0 w 222813"/>
                <a:gd name="connsiteY3" fmla="*/ 0 h 210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813" h="210134">
                  <a:moveTo>
                    <a:pt x="0" y="210134"/>
                  </a:moveTo>
                  <a:lnTo>
                    <a:pt x="222814" y="210134"/>
                  </a:lnTo>
                  <a:lnTo>
                    <a:pt x="22281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DA72"/>
            </a:solidFill>
            <a:ln w="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33994CFC-C62F-409F-88BA-BBEA3FE2E0C0}"/>
                </a:ext>
              </a:extLst>
            </p:cNvPr>
            <p:cNvSpPr/>
            <p:nvPr/>
          </p:nvSpPr>
          <p:spPr>
            <a:xfrm>
              <a:off x="17031128" y="11598834"/>
              <a:ext cx="904428" cy="207223"/>
            </a:xfrm>
            <a:custGeom>
              <a:avLst/>
              <a:gdLst>
                <a:gd name="connsiteX0" fmla="*/ 0 w 904428"/>
                <a:gd name="connsiteY0" fmla="*/ 103603 h 207223"/>
                <a:gd name="connsiteX1" fmla="*/ 0 w 904428"/>
                <a:gd name="connsiteY1" fmla="*/ 103603 h 207223"/>
                <a:gd name="connsiteX2" fmla="*/ 103578 w 904428"/>
                <a:gd name="connsiteY2" fmla="*/ 207223 h 207223"/>
                <a:gd name="connsiteX3" fmla="*/ 800856 w 904428"/>
                <a:gd name="connsiteY3" fmla="*/ 207223 h 207223"/>
                <a:gd name="connsiteX4" fmla="*/ 904429 w 904428"/>
                <a:gd name="connsiteY4" fmla="*/ 103603 h 207223"/>
                <a:gd name="connsiteX5" fmla="*/ 800856 w 904428"/>
                <a:gd name="connsiteY5" fmla="*/ 0 h 207223"/>
                <a:gd name="connsiteX6" fmla="*/ 103578 w 904428"/>
                <a:gd name="connsiteY6" fmla="*/ 0 h 207223"/>
                <a:gd name="connsiteX7" fmla="*/ 0 w 904428"/>
                <a:gd name="connsiteY7" fmla="*/ 103603 h 207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04428" h="207223">
                  <a:moveTo>
                    <a:pt x="0" y="103603"/>
                  </a:moveTo>
                  <a:lnTo>
                    <a:pt x="0" y="103603"/>
                  </a:lnTo>
                  <a:cubicBezTo>
                    <a:pt x="0" y="160833"/>
                    <a:pt x="46364" y="207223"/>
                    <a:pt x="103578" y="207223"/>
                  </a:cubicBezTo>
                  <a:lnTo>
                    <a:pt x="800856" y="207223"/>
                  </a:lnTo>
                  <a:cubicBezTo>
                    <a:pt x="858065" y="207223"/>
                    <a:pt x="904429" y="160833"/>
                    <a:pt x="904429" y="103603"/>
                  </a:cubicBezTo>
                  <a:cubicBezTo>
                    <a:pt x="904429" y="46381"/>
                    <a:pt x="858065" y="0"/>
                    <a:pt x="800856" y="0"/>
                  </a:cubicBezTo>
                  <a:lnTo>
                    <a:pt x="103578" y="0"/>
                  </a:lnTo>
                  <a:cubicBezTo>
                    <a:pt x="46364" y="0"/>
                    <a:pt x="0" y="46381"/>
                    <a:pt x="0" y="103603"/>
                  </a:cubicBezTo>
                  <a:close/>
                </a:path>
              </a:pathLst>
            </a:custGeom>
            <a:solidFill>
              <a:srgbClr val="00DA72"/>
            </a:solidFill>
            <a:ln w="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55836E8-266E-4AA4-8A98-9D8AC7FED1DA}"/>
                </a:ext>
              </a:extLst>
            </p:cNvPr>
            <p:cNvSpPr/>
            <p:nvPr/>
          </p:nvSpPr>
          <p:spPr>
            <a:xfrm>
              <a:off x="21015773" y="11597926"/>
              <a:ext cx="208973" cy="209038"/>
            </a:xfrm>
            <a:custGeom>
              <a:avLst/>
              <a:gdLst>
                <a:gd name="connsiteX0" fmla="*/ 0 w 208973"/>
                <a:gd name="connsiteY0" fmla="*/ 104517 h 209038"/>
                <a:gd name="connsiteX1" fmla="*/ 104509 w 208973"/>
                <a:gd name="connsiteY1" fmla="*/ 209038 h 209038"/>
                <a:gd name="connsiteX2" fmla="*/ 208974 w 208973"/>
                <a:gd name="connsiteY2" fmla="*/ 104517 h 209038"/>
                <a:gd name="connsiteX3" fmla="*/ 104509 w 208973"/>
                <a:gd name="connsiteY3" fmla="*/ 0 h 209038"/>
                <a:gd name="connsiteX4" fmla="*/ 0 w 208973"/>
                <a:gd name="connsiteY4" fmla="*/ 104517 h 209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8973" h="209038">
                  <a:moveTo>
                    <a:pt x="0" y="104517"/>
                  </a:moveTo>
                  <a:cubicBezTo>
                    <a:pt x="0" y="162244"/>
                    <a:pt x="46798" y="209038"/>
                    <a:pt x="104509" y="209038"/>
                  </a:cubicBezTo>
                  <a:cubicBezTo>
                    <a:pt x="162220" y="209038"/>
                    <a:pt x="208974" y="162244"/>
                    <a:pt x="208974" y="104517"/>
                  </a:cubicBezTo>
                  <a:cubicBezTo>
                    <a:pt x="208974" y="46798"/>
                    <a:pt x="162220" y="0"/>
                    <a:pt x="104509" y="0"/>
                  </a:cubicBezTo>
                  <a:cubicBezTo>
                    <a:pt x="46798" y="0"/>
                    <a:pt x="0" y="46798"/>
                    <a:pt x="0" y="104517"/>
                  </a:cubicBezTo>
                  <a:close/>
                </a:path>
              </a:pathLst>
            </a:custGeom>
            <a:solidFill>
              <a:srgbClr val="00DA72"/>
            </a:solidFill>
            <a:ln w="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3B53B68-9AD0-446F-B19A-08D6C79F6944}"/>
                </a:ext>
              </a:extLst>
            </p:cNvPr>
            <p:cNvSpPr/>
            <p:nvPr/>
          </p:nvSpPr>
          <p:spPr>
            <a:xfrm>
              <a:off x="18506280" y="11648193"/>
              <a:ext cx="108448" cy="108505"/>
            </a:xfrm>
            <a:custGeom>
              <a:avLst/>
              <a:gdLst>
                <a:gd name="connsiteX0" fmla="*/ 0 w 108448"/>
                <a:gd name="connsiteY0" fmla="*/ 54253 h 108505"/>
                <a:gd name="connsiteX1" fmla="*/ 54237 w 108448"/>
                <a:gd name="connsiteY1" fmla="*/ 108506 h 108505"/>
                <a:gd name="connsiteX2" fmla="*/ 108448 w 108448"/>
                <a:gd name="connsiteY2" fmla="*/ 54253 h 108505"/>
                <a:gd name="connsiteX3" fmla="*/ 54237 w 108448"/>
                <a:gd name="connsiteY3" fmla="*/ 0 h 108505"/>
                <a:gd name="connsiteX4" fmla="*/ 0 w 108448"/>
                <a:gd name="connsiteY4" fmla="*/ 54253 h 108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448" h="108505">
                  <a:moveTo>
                    <a:pt x="0" y="54253"/>
                  </a:moveTo>
                  <a:cubicBezTo>
                    <a:pt x="0" y="84208"/>
                    <a:pt x="24269" y="108506"/>
                    <a:pt x="54237" y="108506"/>
                  </a:cubicBezTo>
                  <a:cubicBezTo>
                    <a:pt x="84184" y="108506"/>
                    <a:pt x="108448" y="84208"/>
                    <a:pt x="108448" y="54253"/>
                  </a:cubicBezTo>
                  <a:cubicBezTo>
                    <a:pt x="108448" y="24302"/>
                    <a:pt x="84184" y="0"/>
                    <a:pt x="54237" y="0"/>
                  </a:cubicBezTo>
                  <a:cubicBezTo>
                    <a:pt x="24269" y="0"/>
                    <a:pt x="0" y="24302"/>
                    <a:pt x="0" y="54253"/>
                  </a:cubicBezTo>
                  <a:close/>
                </a:path>
              </a:pathLst>
            </a:custGeom>
            <a:solidFill>
              <a:srgbClr val="00DA72"/>
            </a:solidFill>
            <a:ln w="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D470FD06-9EDD-42DD-9543-021F2292ECD1}"/>
                </a:ext>
              </a:extLst>
            </p:cNvPr>
            <p:cNvSpPr/>
            <p:nvPr/>
          </p:nvSpPr>
          <p:spPr>
            <a:xfrm>
              <a:off x="18685467" y="11648193"/>
              <a:ext cx="108465" cy="108505"/>
            </a:xfrm>
            <a:custGeom>
              <a:avLst/>
              <a:gdLst>
                <a:gd name="connsiteX0" fmla="*/ 0 w 108465"/>
                <a:gd name="connsiteY0" fmla="*/ 54253 h 108505"/>
                <a:gd name="connsiteX1" fmla="*/ 54237 w 108465"/>
                <a:gd name="connsiteY1" fmla="*/ 108506 h 108505"/>
                <a:gd name="connsiteX2" fmla="*/ 108466 w 108465"/>
                <a:gd name="connsiteY2" fmla="*/ 54253 h 108505"/>
                <a:gd name="connsiteX3" fmla="*/ 54237 w 108465"/>
                <a:gd name="connsiteY3" fmla="*/ 0 h 108505"/>
                <a:gd name="connsiteX4" fmla="*/ 0 w 108465"/>
                <a:gd name="connsiteY4" fmla="*/ 54253 h 108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465" h="108505">
                  <a:moveTo>
                    <a:pt x="0" y="54253"/>
                  </a:moveTo>
                  <a:cubicBezTo>
                    <a:pt x="0" y="84208"/>
                    <a:pt x="24277" y="108506"/>
                    <a:pt x="54237" y="108506"/>
                  </a:cubicBezTo>
                  <a:cubicBezTo>
                    <a:pt x="84184" y="108506"/>
                    <a:pt x="108466" y="84208"/>
                    <a:pt x="108466" y="54253"/>
                  </a:cubicBezTo>
                  <a:cubicBezTo>
                    <a:pt x="108466" y="24302"/>
                    <a:pt x="84184" y="0"/>
                    <a:pt x="54237" y="0"/>
                  </a:cubicBezTo>
                  <a:cubicBezTo>
                    <a:pt x="24277" y="0"/>
                    <a:pt x="0" y="24302"/>
                    <a:pt x="0" y="54253"/>
                  </a:cubicBezTo>
                  <a:close/>
                </a:path>
              </a:pathLst>
            </a:custGeom>
            <a:solidFill>
              <a:srgbClr val="00DA72"/>
            </a:solidFill>
            <a:ln w="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411DC27-9366-43B2-8278-82A147007AC1}"/>
                </a:ext>
              </a:extLst>
            </p:cNvPr>
            <p:cNvSpPr/>
            <p:nvPr/>
          </p:nvSpPr>
          <p:spPr>
            <a:xfrm>
              <a:off x="18864653" y="11648193"/>
              <a:ext cx="108465" cy="108505"/>
            </a:xfrm>
            <a:custGeom>
              <a:avLst/>
              <a:gdLst>
                <a:gd name="connsiteX0" fmla="*/ 0 w 108465"/>
                <a:gd name="connsiteY0" fmla="*/ 54253 h 108505"/>
                <a:gd name="connsiteX1" fmla="*/ 54237 w 108465"/>
                <a:gd name="connsiteY1" fmla="*/ 108506 h 108505"/>
                <a:gd name="connsiteX2" fmla="*/ 108466 w 108465"/>
                <a:gd name="connsiteY2" fmla="*/ 54253 h 108505"/>
                <a:gd name="connsiteX3" fmla="*/ 54237 w 108465"/>
                <a:gd name="connsiteY3" fmla="*/ 0 h 108505"/>
                <a:gd name="connsiteX4" fmla="*/ 0 w 108465"/>
                <a:gd name="connsiteY4" fmla="*/ 54253 h 108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465" h="108505">
                  <a:moveTo>
                    <a:pt x="0" y="54253"/>
                  </a:moveTo>
                  <a:cubicBezTo>
                    <a:pt x="0" y="84208"/>
                    <a:pt x="24268" y="108506"/>
                    <a:pt x="54237" y="108506"/>
                  </a:cubicBezTo>
                  <a:cubicBezTo>
                    <a:pt x="84184" y="108506"/>
                    <a:pt x="108466" y="84208"/>
                    <a:pt x="108466" y="54253"/>
                  </a:cubicBezTo>
                  <a:cubicBezTo>
                    <a:pt x="108466" y="24302"/>
                    <a:pt x="84184" y="0"/>
                    <a:pt x="54237" y="0"/>
                  </a:cubicBezTo>
                  <a:cubicBezTo>
                    <a:pt x="24268" y="0"/>
                    <a:pt x="0" y="24302"/>
                    <a:pt x="0" y="54253"/>
                  </a:cubicBezTo>
                  <a:close/>
                </a:path>
              </a:pathLst>
            </a:custGeom>
            <a:solidFill>
              <a:srgbClr val="00DA72"/>
            </a:solidFill>
            <a:ln w="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1457598A-5430-4D0E-87EA-B3B2E9028DDF}"/>
                </a:ext>
              </a:extLst>
            </p:cNvPr>
            <p:cNvSpPr/>
            <p:nvPr/>
          </p:nvSpPr>
          <p:spPr>
            <a:xfrm>
              <a:off x="19043840" y="11648193"/>
              <a:ext cx="108465" cy="108505"/>
            </a:xfrm>
            <a:custGeom>
              <a:avLst/>
              <a:gdLst>
                <a:gd name="connsiteX0" fmla="*/ 0 w 108465"/>
                <a:gd name="connsiteY0" fmla="*/ 54253 h 108505"/>
                <a:gd name="connsiteX1" fmla="*/ 54237 w 108465"/>
                <a:gd name="connsiteY1" fmla="*/ 108506 h 108505"/>
                <a:gd name="connsiteX2" fmla="*/ 108466 w 108465"/>
                <a:gd name="connsiteY2" fmla="*/ 54253 h 108505"/>
                <a:gd name="connsiteX3" fmla="*/ 54237 w 108465"/>
                <a:gd name="connsiteY3" fmla="*/ 0 h 108505"/>
                <a:gd name="connsiteX4" fmla="*/ 0 w 108465"/>
                <a:gd name="connsiteY4" fmla="*/ 54253 h 108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465" h="108505">
                  <a:moveTo>
                    <a:pt x="0" y="54253"/>
                  </a:moveTo>
                  <a:cubicBezTo>
                    <a:pt x="0" y="84208"/>
                    <a:pt x="24282" y="108506"/>
                    <a:pt x="54237" y="108506"/>
                  </a:cubicBezTo>
                  <a:cubicBezTo>
                    <a:pt x="84184" y="108506"/>
                    <a:pt x="108466" y="84208"/>
                    <a:pt x="108466" y="54253"/>
                  </a:cubicBezTo>
                  <a:cubicBezTo>
                    <a:pt x="108466" y="24302"/>
                    <a:pt x="84184" y="0"/>
                    <a:pt x="54237" y="0"/>
                  </a:cubicBezTo>
                  <a:cubicBezTo>
                    <a:pt x="24282" y="0"/>
                    <a:pt x="0" y="24302"/>
                    <a:pt x="0" y="54253"/>
                  </a:cubicBezTo>
                  <a:close/>
                </a:path>
              </a:pathLst>
            </a:custGeom>
            <a:solidFill>
              <a:srgbClr val="00DA72"/>
            </a:solidFill>
            <a:ln w="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F5E6F768-6635-4AC9-B4CF-B1344E7983A9}"/>
                </a:ext>
              </a:extLst>
            </p:cNvPr>
            <p:cNvSpPr/>
            <p:nvPr/>
          </p:nvSpPr>
          <p:spPr>
            <a:xfrm>
              <a:off x="19223151" y="11648193"/>
              <a:ext cx="108465" cy="108505"/>
            </a:xfrm>
            <a:custGeom>
              <a:avLst/>
              <a:gdLst>
                <a:gd name="connsiteX0" fmla="*/ 0 w 108465"/>
                <a:gd name="connsiteY0" fmla="*/ 54253 h 108505"/>
                <a:gd name="connsiteX1" fmla="*/ 54242 w 108465"/>
                <a:gd name="connsiteY1" fmla="*/ 108506 h 108505"/>
                <a:gd name="connsiteX2" fmla="*/ 108466 w 108465"/>
                <a:gd name="connsiteY2" fmla="*/ 54253 h 108505"/>
                <a:gd name="connsiteX3" fmla="*/ 54242 w 108465"/>
                <a:gd name="connsiteY3" fmla="*/ 0 h 108505"/>
                <a:gd name="connsiteX4" fmla="*/ 0 w 108465"/>
                <a:gd name="connsiteY4" fmla="*/ 54253 h 108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465" h="108505">
                  <a:moveTo>
                    <a:pt x="0" y="54253"/>
                  </a:moveTo>
                  <a:cubicBezTo>
                    <a:pt x="0" y="84208"/>
                    <a:pt x="24282" y="108506"/>
                    <a:pt x="54242" y="108506"/>
                  </a:cubicBezTo>
                  <a:cubicBezTo>
                    <a:pt x="84188" y="108506"/>
                    <a:pt x="108466" y="84208"/>
                    <a:pt x="108466" y="54253"/>
                  </a:cubicBezTo>
                  <a:cubicBezTo>
                    <a:pt x="108466" y="24302"/>
                    <a:pt x="84188" y="0"/>
                    <a:pt x="54242" y="0"/>
                  </a:cubicBezTo>
                  <a:cubicBezTo>
                    <a:pt x="24282" y="0"/>
                    <a:pt x="0" y="24302"/>
                    <a:pt x="0" y="54253"/>
                  </a:cubicBezTo>
                  <a:close/>
                </a:path>
              </a:pathLst>
            </a:custGeom>
            <a:solidFill>
              <a:srgbClr val="00DA72"/>
            </a:solidFill>
            <a:ln w="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3DAE1D05-CA2A-4BB7-A425-4E8A9E99CD1E}"/>
              </a:ext>
            </a:extLst>
          </p:cNvPr>
          <p:cNvSpPr/>
          <p:nvPr/>
        </p:nvSpPr>
        <p:spPr>
          <a:xfrm>
            <a:off x="19955189" y="1457325"/>
            <a:ext cx="4038824" cy="11180651"/>
          </a:xfrm>
          <a:custGeom>
            <a:avLst/>
            <a:gdLst>
              <a:gd name="connsiteX0" fmla="*/ 3111551 w 4038824"/>
              <a:gd name="connsiteY0" fmla="*/ 2293387 h 2293386"/>
              <a:gd name="connsiteX1" fmla="*/ 4038825 w 4038824"/>
              <a:gd name="connsiteY1" fmla="*/ 2293387 h 2293386"/>
              <a:gd name="connsiteX2" fmla="*/ 4038825 w 4038824"/>
              <a:gd name="connsiteY2" fmla="*/ 0 h 2293386"/>
              <a:gd name="connsiteX3" fmla="*/ 0 w 4038824"/>
              <a:gd name="connsiteY3" fmla="*/ 0 h 22933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38824" h="2293386">
                <a:moveTo>
                  <a:pt x="3111551" y="2293387"/>
                </a:moveTo>
                <a:lnTo>
                  <a:pt x="4038825" y="2293387"/>
                </a:lnTo>
                <a:lnTo>
                  <a:pt x="4038825" y="0"/>
                </a:lnTo>
                <a:lnTo>
                  <a:pt x="0" y="0"/>
                </a:lnTo>
              </a:path>
            </a:pathLst>
          </a:custGeom>
          <a:noFill/>
          <a:ln w="11671" cap="flat">
            <a:solidFill>
              <a:srgbClr val="00DA72"/>
            </a:solidFill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070701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87D65E01-1753-124D-B2BB-B45C0B1D22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545" y="382242"/>
            <a:ext cx="23640387" cy="1161280"/>
          </a:xfrm>
        </p:spPr>
        <p:txBody>
          <a:bodyPr/>
          <a:lstStyle/>
          <a:p>
            <a:r>
              <a:rPr lang="ru-RU" dirty="0"/>
              <a:t>Принцип подстановки Барбары Лисков (</a:t>
            </a:r>
            <a:r>
              <a:rPr lang="en-GB" dirty="0"/>
              <a:t>LSP)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28EA86ED-1B33-45B7-8594-604C63403D7A}"/>
              </a:ext>
            </a:extLst>
          </p:cNvPr>
          <p:cNvSpPr txBox="1">
            <a:spLocks/>
          </p:cNvSpPr>
          <p:nvPr/>
        </p:nvSpPr>
        <p:spPr>
          <a:xfrm>
            <a:off x="382326" y="2972557"/>
            <a:ext cx="22248812" cy="496546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457200" lvl="0" indent="-457200" defTabSz="1828709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DA72"/>
              </a:buClr>
              <a:buSzPct val="9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3200" b="0" i="0">
                <a:latin typeface="YS Text Regular" pitchFamily="2" charset="-52"/>
              </a:defRPr>
            </a:lvl1pPr>
            <a:lvl2pPr marL="0" indent="0" defTabSz="1828709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3200" b="0" i="0">
                <a:latin typeface="YS Text Bold" pitchFamily="2" charset="-52"/>
              </a:defRPr>
            </a:lvl2pPr>
            <a:lvl3pPr marL="0" indent="0" defTabSz="1828709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3200" b="0" i="0">
                <a:latin typeface="YS Text Regular" pitchFamily="2" charset="-52"/>
              </a:defRPr>
            </a:lvl3pPr>
            <a:lvl4pPr marL="0" indent="0" defTabSz="1828709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2400" b="0" i="0">
                <a:latin typeface="YS Text Regular" pitchFamily="2" charset="-52"/>
              </a:defRPr>
            </a:lvl4pPr>
            <a:lvl5pPr marL="0" indent="0" defTabSz="1828709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b="0" i="0">
                <a:latin typeface="YS Text Regular" pitchFamily="2" charset="-52"/>
              </a:defRPr>
            </a:lvl5pPr>
            <a:lvl6pPr marL="5028949" indent="-457177" defTabSz="18287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/>
            </a:lvl6pPr>
            <a:lvl7pPr marL="5943303" indent="-457177" defTabSz="18287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/>
            </a:lvl7pPr>
            <a:lvl8pPr marL="6857657" indent="-457177" defTabSz="18287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/>
            </a:lvl8pPr>
            <a:lvl9pPr marL="7772011" indent="-457177" defTabSz="18287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/>
            </a:lvl9pPr>
          </a:lstStyle>
          <a:p>
            <a:r>
              <a:rPr lang="ru-RU" sz="4000" dirty="0"/>
              <a:t>Объекты в программе должны быть заменяемыми на экземпляры их подтипов без изменения правильности работы программы.</a:t>
            </a:r>
          </a:p>
          <a:p>
            <a:endParaRPr lang="ru-RU" dirty="0"/>
          </a:p>
          <a:p>
            <a:pPr>
              <a:buFont typeface="Arial" panose="020B0604020202020204" pitchFamily="34" charset="0"/>
              <a:buChar char="•"/>
            </a:pPr>
            <a:r>
              <a:rPr lang="ru-RU" sz="4800" dirty="0"/>
              <a:t>Подтип должен полностью соответствовать контракту своего базового типа.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4800" dirty="0"/>
              <a:t>Подтипы не должны нарушать ожидания, установленные базовым </a:t>
            </a:r>
            <a:r>
              <a:rPr lang="ru-RU" sz="4800" dirty="0" err="1"/>
              <a:t>типом.ч</a:t>
            </a:r>
            <a:r>
              <a:rPr lang="ru-RU" sz="4800" dirty="0"/>
              <a:t>	</a:t>
            </a:r>
          </a:p>
          <a:p>
            <a:endParaRPr lang="ru-RU" sz="8800" dirty="0"/>
          </a:p>
        </p:txBody>
      </p: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076861DB-5783-4845-BE80-76385BBE99BC}"/>
              </a:ext>
            </a:extLst>
          </p:cNvPr>
          <p:cNvGrpSpPr/>
          <p:nvPr/>
        </p:nvGrpSpPr>
        <p:grpSpPr>
          <a:xfrm>
            <a:off x="15627350" y="11597378"/>
            <a:ext cx="7930174" cy="210134"/>
            <a:chOff x="15627350" y="11597378"/>
            <a:chExt cx="7930174" cy="210134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CC163BE-51FB-4C5F-8F2D-B2BC3E7B5B7E}"/>
                </a:ext>
              </a:extLst>
            </p:cNvPr>
            <p:cNvSpPr/>
            <p:nvPr/>
          </p:nvSpPr>
          <p:spPr>
            <a:xfrm>
              <a:off x="15627350" y="11702423"/>
              <a:ext cx="7930174" cy="44"/>
            </a:xfrm>
            <a:custGeom>
              <a:avLst/>
              <a:gdLst>
                <a:gd name="connsiteX0" fmla="*/ 0 w 7930174"/>
                <a:gd name="connsiteY0" fmla="*/ 0 h 44"/>
                <a:gd name="connsiteX1" fmla="*/ 7930175 w 7930174"/>
                <a:gd name="connsiteY1" fmla="*/ 0 h 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0174" h="44">
                  <a:moveTo>
                    <a:pt x="0" y="0"/>
                  </a:moveTo>
                  <a:lnTo>
                    <a:pt x="7930175" y="0"/>
                  </a:lnTo>
                </a:path>
              </a:pathLst>
            </a:custGeom>
            <a:ln w="11671" cap="flat">
              <a:solidFill>
                <a:srgbClr val="00DA7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3E11058-927A-4690-A0DB-1299382BDA93}"/>
                </a:ext>
              </a:extLst>
            </p:cNvPr>
            <p:cNvSpPr/>
            <p:nvPr/>
          </p:nvSpPr>
          <p:spPr>
            <a:xfrm>
              <a:off x="22308562" y="11597378"/>
              <a:ext cx="645152" cy="210134"/>
            </a:xfrm>
            <a:custGeom>
              <a:avLst/>
              <a:gdLst>
                <a:gd name="connsiteX0" fmla="*/ 0 w 645152"/>
                <a:gd name="connsiteY0" fmla="*/ 210134 h 210134"/>
                <a:gd name="connsiteX1" fmla="*/ 645152 w 645152"/>
                <a:gd name="connsiteY1" fmla="*/ 210134 h 210134"/>
                <a:gd name="connsiteX2" fmla="*/ 645152 w 645152"/>
                <a:gd name="connsiteY2" fmla="*/ 0 h 210134"/>
                <a:gd name="connsiteX3" fmla="*/ 0 w 645152"/>
                <a:gd name="connsiteY3" fmla="*/ 0 h 210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5152" h="210134">
                  <a:moveTo>
                    <a:pt x="0" y="210134"/>
                  </a:moveTo>
                  <a:lnTo>
                    <a:pt x="645152" y="210134"/>
                  </a:lnTo>
                  <a:lnTo>
                    <a:pt x="64515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DA72"/>
            </a:solidFill>
            <a:ln w="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F7222F5E-B938-496A-A312-93E4FE019E53}"/>
                </a:ext>
              </a:extLst>
            </p:cNvPr>
            <p:cNvSpPr/>
            <p:nvPr/>
          </p:nvSpPr>
          <p:spPr>
            <a:xfrm>
              <a:off x="21873803" y="11597378"/>
              <a:ext cx="222813" cy="210134"/>
            </a:xfrm>
            <a:custGeom>
              <a:avLst/>
              <a:gdLst>
                <a:gd name="connsiteX0" fmla="*/ 0 w 222813"/>
                <a:gd name="connsiteY0" fmla="*/ 210134 h 210134"/>
                <a:gd name="connsiteX1" fmla="*/ 222814 w 222813"/>
                <a:gd name="connsiteY1" fmla="*/ 210134 h 210134"/>
                <a:gd name="connsiteX2" fmla="*/ 222814 w 222813"/>
                <a:gd name="connsiteY2" fmla="*/ 0 h 210134"/>
                <a:gd name="connsiteX3" fmla="*/ 0 w 222813"/>
                <a:gd name="connsiteY3" fmla="*/ 0 h 210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813" h="210134">
                  <a:moveTo>
                    <a:pt x="0" y="210134"/>
                  </a:moveTo>
                  <a:lnTo>
                    <a:pt x="222814" y="210134"/>
                  </a:lnTo>
                  <a:lnTo>
                    <a:pt x="22281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DA72"/>
            </a:solidFill>
            <a:ln w="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3275A96-B8E0-4143-BA34-A4CF04924C30}"/>
                </a:ext>
              </a:extLst>
            </p:cNvPr>
            <p:cNvSpPr/>
            <p:nvPr/>
          </p:nvSpPr>
          <p:spPr>
            <a:xfrm>
              <a:off x="21429462" y="11597378"/>
              <a:ext cx="222813" cy="210134"/>
            </a:xfrm>
            <a:custGeom>
              <a:avLst/>
              <a:gdLst>
                <a:gd name="connsiteX0" fmla="*/ 0 w 222813"/>
                <a:gd name="connsiteY0" fmla="*/ 210134 h 210134"/>
                <a:gd name="connsiteX1" fmla="*/ 222814 w 222813"/>
                <a:gd name="connsiteY1" fmla="*/ 210134 h 210134"/>
                <a:gd name="connsiteX2" fmla="*/ 222814 w 222813"/>
                <a:gd name="connsiteY2" fmla="*/ 0 h 210134"/>
                <a:gd name="connsiteX3" fmla="*/ 0 w 222813"/>
                <a:gd name="connsiteY3" fmla="*/ 0 h 210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813" h="210134">
                  <a:moveTo>
                    <a:pt x="0" y="210134"/>
                  </a:moveTo>
                  <a:lnTo>
                    <a:pt x="222814" y="210134"/>
                  </a:lnTo>
                  <a:lnTo>
                    <a:pt x="22281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DA72"/>
            </a:solidFill>
            <a:ln w="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33994CFC-C62F-409F-88BA-BBEA3FE2E0C0}"/>
                </a:ext>
              </a:extLst>
            </p:cNvPr>
            <p:cNvSpPr/>
            <p:nvPr/>
          </p:nvSpPr>
          <p:spPr>
            <a:xfrm>
              <a:off x="17031128" y="11598834"/>
              <a:ext cx="904428" cy="207223"/>
            </a:xfrm>
            <a:custGeom>
              <a:avLst/>
              <a:gdLst>
                <a:gd name="connsiteX0" fmla="*/ 0 w 904428"/>
                <a:gd name="connsiteY0" fmla="*/ 103603 h 207223"/>
                <a:gd name="connsiteX1" fmla="*/ 0 w 904428"/>
                <a:gd name="connsiteY1" fmla="*/ 103603 h 207223"/>
                <a:gd name="connsiteX2" fmla="*/ 103578 w 904428"/>
                <a:gd name="connsiteY2" fmla="*/ 207223 h 207223"/>
                <a:gd name="connsiteX3" fmla="*/ 800856 w 904428"/>
                <a:gd name="connsiteY3" fmla="*/ 207223 h 207223"/>
                <a:gd name="connsiteX4" fmla="*/ 904429 w 904428"/>
                <a:gd name="connsiteY4" fmla="*/ 103603 h 207223"/>
                <a:gd name="connsiteX5" fmla="*/ 800856 w 904428"/>
                <a:gd name="connsiteY5" fmla="*/ 0 h 207223"/>
                <a:gd name="connsiteX6" fmla="*/ 103578 w 904428"/>
                <a:gd name="connsiteY6" fmla="*/ 0 h 207223"/>
                <a:gd name="connsiteX7" fmla="*/ 0 w 904428"/>
                <a:gd name="connsiteY7" fmla="*/ 103603 h 207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04428" h="207223">
                  <a:moveTo>
                    <a:pt x="0" y="103603"/>
                  </a:moveTo>
                  <a:lnTo>
                    <a:pt x="0" y="103603"/>
                  </a:lnTo>
                  <a:cubicBezTo>
                    <a:pt x="0" y="160833"/>
                    <a:pt x="46364" y="207223"/>
                    <a:pt x="103578" y="207223"/>
                  </a:cubicBezTo>
                  <a:lnTo>
                    <a:pt x="800856" y="207223"/>
                  </a:lnTo>
                  <a:cubicBezTo>
                    <a:pt x="858065" y="207223"/>
                    <a:pt x="904429" y="160833"/>
                    <a:pt x="904429" y="103603"/>
                  </a:cubicBezTo>
                  <a:cubicBezTo>
                    <a:pt x="904429" y="46381"/>
                    <a:pt x="858065" y="0"/>
                    <a:pt x="800856" y="0"/>
                  </a:cubicBezTo>
                  <a:lnTo>
                    <a:pt x="103578" y="0"/>
                  </a:lnTo>
                  <a:cubicBezTo>
                    <a:pt x="46364" y="0"/>
                    <a:pt x="0" y="46381"/>
                    <a:pt x="0" y="103603"/>
                  </a:cubicBezTo>
                  <a:close/>
                </a:path>
              </a:pathLst>
            </a:custGeom>
            <a:solidFill>
              <a:srgbClr val="00DA72"/>
            </a:solidFill>
            <a:ln w="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55836E8-266E-4AA4-8A98-9D8AC7FED1DA}"/>
                </a:ext>
              </a:extLst>
            </p:cNvPr>
            <p:cNvSpPr/>
            <p:nvPr/>
          </p:nvSpPr>
          <p:spPr>
            <a:xfrm>
              <a:off x="21015773" y="11597926"/>
              <a:ext cx="208973" cy="209038"/>
            </a:xfrm>
            <a:custGeom>
              <a:avLst/>
              <a:gdLst>
                <a:gd name="connsiteX0" fmla="*/ 0 w 208973"/>
                <a:gd name="connsiteY0" fmla="*/ 104517 h 209038"/>
                <a:gd name="connsiteX1" fmla="*/ 104509 w 208973"/>
                <a:gd name="connsiteY1" fmla="*/ 209038 h 209038"/>
                <a:gd name="connsiteX2" fmla="*/ 208974 w 208973"/>
                <a:gd name="connsiteY2" fmla="*/ 104517 h 209038"/>
                <a:gd name="connsiteX3" fmla="*/ 104509 w 208973"/>
                <a:gd name="connsiteY3" fmla="*/ 0 h 209038"/>
                <a:gd name="connsiteX4" fmla="*/ 0 w 208973"/>
                <a:gd name="connsiteY4" fmla="*/ 104517 h 209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8973" h="209038">
                  <a:moveTo>
                    <a:pt x="0" y="104517"/>
                  </a:moveTo>
                  <a:cubicBezTo>
                    <a:pt x="0" y="162244"/>
                    <a:pt x="46798" y="209038"/>
                    <a:pt x="104509" y="209038"/>
                  </a:cubicBezTo>
                  <a:cubicBezTo>
                    <a:pt x="162220" y="209038"/>
                    <a:pt x="208974" y="162244"/>
                    <a:pt x="208974" y="104517"/>
                  </a:cubicBezTo>
                  <a:cubicBezTo>
                    <a:pt x="208974" y="46798"/>
                    <a:pt x="162220" y="0"/>
                    <a:pt x="104509" y="0"/>
                  </a:cubicBezTo>
                  <a:cubicBezTo>
                    <a:pt x="46798" y="0"/>
                    <a:pt x="0" y="46798"/>
                    <a:pt x="0" y="104517"/>
                  </a:cubicBezTo>
                  <a:close/>
                </a:path>
              </a:pathLst>
            </a:custGeom>
            <a:solidFill>
              <a:srgbClr val="00DA72"/>
            </a:solidFill>
            <a:ln w="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3B53B68-9AD0-446F-B19A-08D6C79F6944}"/>
                </a:ext>
              </a:extLst>
            </p:cNvPr>
            <p:cNvSpPr/>
            <p:nvPr/>
          </p:nvSpPr>
          <p:spPr>
            <a:xfrm>
              <a:off x="18506280" y="11648193"/>
              <a:ext cx="108448" cy="108505"/>
            </a:xfrm>
            <a:custGeom>
              <a:avLst/>
              <a:gdLst>
                <a:gd name="connsiteX0" fmla="*/ 0 w 108448"/>
                <a:gd name="connsiteY0" fmla="*/ 54253 h 108505"/>
                <a:gd name="connsiteX1" fmla="*/ 54237 w 108448"/>
                <a:gd name="connsiteY1" fmla="*/ 108506 h 108505"/>
                <a:gd name="connsiteX2" fmla="*/ 108448 w 108448"/>
                <a:gd name="connsiteY2" fmla="*/ 54253 h 108505"/>
                <a:gd name="connsiteX3" fmla="*/ 54237 w 108448"/>
                <a:gd name="connsiteY3" fmla="*/ 0 h 108505"/>
                <a:gd name="connsiteX4" fmla="*/ 0 w 108448"/>
                <a:gd name="connsiteY4" fmla="*/ 54253 h 108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448" h="108505">
                  <a:moveTo>
                    <a:pt x="0" y="54253"/>
                  </a:moveTo>
                  <a:cubicBezTo>
                    <a:pt x="0" y="84208"/>
                    <a:pt x="24269" y="108506"/>
                    <a:pt x="54237" y="108506"/>
                  </a:cubicBezTo>
                  <a:cubicBezTo>
                    <a:pt x="84184" y="108506"/>
                    <a:pt x="108448" y="84208"/>
                    <a:pt x="108448" y="54253"/>
                  </a:cubicBezTo>
                  <a:cubicBezTo>
                    <a:pt x="108448" y="24302"/>
                    <a:pt x="84184" y="0"/>
                    <a:pt x="54237" y="0"/>
                  </a:cubicBezTo>
                  <a:cubicBezTo>
                    <a:pt x="24269" y="0"/>
                    <a:pt x="0" y="24302"/>
                    <a:pt x="0" y="54253"/>
                  </a:cubicBezTo>
                  <a:close/>
                </a:path>
              </a:pathLst>
            </a:custGeom>
            <a:solidFill>
              <a:srgbClr val="00DA72"/>
            </a:solidFill>
            <a:ln w="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D470FD06-9EDD-42DD-9543-021F2292ECD1}"/>
                </a:ext>
              </a:extLst>
            </p:cNvPr>
            <p:cNvSpPr/>
            <p:nvPr/>
          </p:nvSpPr>
          <p:spPr>
            <a:xfrm>
              <a:off x="18685467" y="11648193"/>
              <a:ext cx="108465" cy="108505"/>
            </a:xfrm>
            <a:custGeom>
              <a:avLst/>
              <a:gdLst>
                <a:gd name="connsiteX0" fmla="*/ 0 w 108465"/>
                <a:gd name="connsiteY0" fmla="*/ 54253 h 108505"/>
                <a:gd name="connsiteX1" fmla="*/ 54237 w 108465"/>
                <a:gd name="connsiteY1" fmla="*/ 108506 h 108505"/>
                <a:gd name="connsiteX2" fmla="*/ 108466 w 108465"/>
                <a:gd name="connsiteY2" fmla="*/ 54253 h 108505"/>
                <a:gd name="connsiteX3" fmla="*/ 54237 w 108465"/>
                <a:gd name="connsiteY3" fmla="*/ 0 h 108505"/>
                <a:gd name="connsiteX4" fmla="*/ 0 w 108465"/>
                <a:gd name="connsiteY4" fmla="*/ 54253 h 108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465" h="108505">
                  <a:moveTo>
                    <a:pt x="0" y="54253"/>
                  </a:moveTo>
                  <a:cubicBezTo>
                    <a:pt x="0" y="84208"/>
                    <a:pt x="24277" y="108506"/>
                    <a:pt x="54237" y="108506"/>
                  </a:cubicBezTo>
                  <a:cubicBezTo>
                    <a:pt x="84184" y="108506"/>
                    <a:pt x="108466" y="84208"/>
                    <a:pt x="108466" y="54253"/>
                  </a:cubicBezTo>
                  <a:cubicBezTo>
                    <a:pt x="108466" y="24302"/>
                    <a:pt x="84184" y="0"/>
                    <a:pt x="54237" y="0"/>
                  </a:cubicBezTo>
                  <a:cubicBezTo>
                    <a:pt x="24277" y="0"/>
                    <a:pt x="0" y="24302"/>
                    <a:pt x="0" y="54253"/>
                  </a:cubicBezTo>
                  <a:close/>
                </a:path>
              </a:pathLst>
            </a:custGeom>
            <a:solidFill>
              <a:srgbClr val="00DA72"/>
            </a:solidFill>
            <a:ln w="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411DC27-9366-43B2-8278-82A147007AC1}"/>
                </a:ext>
              </a:extLst>
            </p:cNvPr>
            <p:cNvSpPr/>
            <p:nvPr/>
          </p:nvSpPr>
          <p:spPr>
            <a:xfrm>
              <a:off x="18864653" y="11648193"/>
              <a:ext cx="108465" cy="108505"/>
            </a:xfrm>
            <a:custGeom>
              <a:avLst/>
              <a:gdLst>
                <a:gd name="connsiteX0" fmla="*/ 0 w 108465"/>
                <a:gd name="connsiteY0" fmla="*/ 54253 h 108505"/>
                <a:gd name="connsiteX1" fmla="*/ 54237 w 108465"/>
                <a:gd name="connsiteY1" fmla="*/ 108506 h 108505"/>
                <a:gd name="connsiteX2" fmla="*/ 108466 w 108465"/>
                <a:gd name="connsiteY2" fmla="*/ 54253 h 108505"/>
                <a:gd name="connsiteX3" fmla="*/ 54237 w 108465"/>
                <a:gd name="connsiteY3" fmla="*/ 0 h 108505"/>
                <a:gd name="connsiteX4" fmla="*/ 0 w 108465"/>
                <a:gd name="connsiteY4" fmla="*/ 54253 h 108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465" h="108505">
                  <a:moveTo>
                    <a:pt x="0" y="54253"/>
                  </a:moveTo>
                  <a:cubicBezTo>
                    <a:pt x="0" y="84208"/>
                    <a:pt x="24268" y="108506"/>
                    <a:pt x="54237" y="108506"/>
                  </a:cubicBezTo>
                  <a:cubicBezTo>
                    <a:pt x="84184" y="108506"/>
                    <a:pt x="108466" y="84208"/>
                    <a:pt x="108466" y="54253"/>
                  </a:cubicBezTo>
                  <a:cubicBezTo>
                    <a:pt x="108466" y="24302"/>
                    <a:pt x="84184" y="0"/>
                    <a:pt x="54237" y="0"/>
                  </a:cubicBezTo>
                  <a:cubicBezTo>
                    <a:pt x="24268" y="0"/>
                    <a:pt x="0" y="24302"/>
                    <a:pt x="0" y="54253"/>
                  </a:cubicBezTo>
                  <a:close/>
                </a:path>
              </a:pathLst>
            </a:custGeom>
            <a:solidFill>
              <a:srgbClr val="00DA72"/>
            </a:solidFill>
            <a:ln w="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1457598A-5430-4D0E-87EA-B3B2E9028DDF}"/>
                </a:ext>
              </a:extLst>
            </p:cNvPr>
            <p:cNvSpPr/>
            <p:nvPr/>
          </p:nvSpPr>
          <p:spPr>
            <a:xfrm>
              <a:off x="19043840" y="11648193"/>
              <a:ext cx="108465" cy="108505"/>
            </a:xfrm>
            <a:custGeom>
              <a:avLst/>
              <a:gdLst>
                <a:gd name="connsiteX0" fmla="*/ 0 w 108465"/>
                <a:gd name="connsiteY0" fmla="*/ 54253 h 108505"/>
                <a:gd name="connsiteX1" fmla="*/ 54237 w 108465"/>
                <a:gd name="connsiteY1" fmla="*/ 108506 h 108505"/>
                <a:gd name="connsiteX2" fmla="*/ 108466 w 108465"/>
                <a:gd name="connsiteY2" fmla="*/ 54253 h 108505"/>
                <a:gd name="connsiteX3" fmla="*/ 54237 w 108465"/>
                <a:gd name="connsiteY3" fmla="*/ 0 h 108505"/>
                <a:gd name="connsiteX4" fmla="*/ 0 w 108465"/>
                <a:gd name="connsiteY4" fmla="*/ 54253 h 108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465" h="108505">
                  <a:moveTo>
                    <a:pt x="0" y="54253"/>
                  </a:moveTo>
                  <a:cubicBezTo>
                    <a:pt x="0" y="84208"/>
                    <a:pt x="24282" y="108506"/>
                    <a:pt x="54237" y="108506"/>
                  </a:cubicBezTo>
                  <a:cubicBezTo>
                    <a:pt x="84184" y="108506"/>
                    <a:pt x="108466" y="84208"/>
                    <a:pt x="108466" y="54253"/>
                  </a:cubicBezTo>
                  <a:cubicBezTo>
                    <a:pt x="108466" y="24302"/>
                    <a:pt x="84184" y="0"/>
                    <a:pt x="54237" y="0"/>
                  </a:cubicBezTo>
                  <a:cubicBezTo>
                    <a:pt x="24282" y="0"/>
                    <a:pt x="0" y="24302"/>
                    <a:pt x="0" y="54253"/>
                  </a:cubicBezTo>
                  <a:close/>
                </a:path>
              </a:pathLst>
            </a:custGeom>
            <a:solidFill>
              <a:srgbClr val="00DA72"/>
            </a:solidFill>
            <a:ln w="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F5E6F768-6635-4AC9-B4CF-B1344E7983A9}"/>
                </a:ext>
              </a:extLst>
            </p:cNvPr>
            <p:cNvSpPr/>
            <p:nvPr/>
          </p:nvSpPr>
          <p:spPr>
            <a:xfrm>
              <a:off x="19223151" y="11648193"/>
              <a:ext cx="108465" cy="108505"/>
            </a:xfrm>
            <a:custGeom>
              <a:avLst/>
              <a:gdLst>
                <a:gd name="connsiteX0" fmla="*/ 0 w 108465"/>
                <a:gd name="connsiteY0" fmla="*/ 54253 h 108505"/>
                <a:gd name="connsiteX1" fmla="*/ 54242 w 108465"/>
                <a:gd name="connsiteY1" fmla="*/ 108506 h 108505"/>
                <a:gd name="connsiteX2" fmla="*/ 108466 w 108465"/>
                <a:gd name="connsiteY2" fmla="*/ 54253 h 108505"/>
                <a:gd name="connsiteX3" fmla="*/ 54242 w 108465"/>
                <a:gd name="connsiteY3" fmla="*/ 0 h 108505"/>
                <a:gd name="connsiteX4" fmla="*/ 0 w 108465"/>
                <a:gd name="connsiteY4" fmla="*/ 54253 h 108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465" h="108505">
                  <a:moveTo>
                    <a:pt x="0" y="54253"/>
                  </a:moveTo>
                  <a:cubicBezTo>
                    <a:pt x="0" y="84208"/>
                    <a:pt x="24282" y="108506"/>
                    <a:pt x="54242" y="108506"/>
                  </a:cubicBezTo>
                  <a:cubicBezTo>
                    <a:pt x="84188" y="108506"/>
                    <a:pt x="108466" y="84208"/>
                    <a:pt x="108466" y="54253"/>
                  </a:cubicBezTo>
                  <a:cubicBezTo>
                    <a:pt x="108466" y="24302"/>
                    <a:pt x="84188" y="0"/>
                    <a:pt x="54242" y="0"/>
                  </a:cubicBezTo>
                  <a:cubicBezTo>
                    <a:pt x="24282" y="0"/>
                    <a:pt x="0" y="24302"/>
                    <a:pt x="0" y="54253"/>
                  </a:cubicBezTo>
                  <a:close/>
                </a:path>
              </a:pathLst>
            </a:custGeom>
            <a:solidFill>
              <a:srgbClr val="00DA72"/>
            </a:solidFill>
            <a:ln w="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3DAE1D05-CA2A-4BB7-A425-4E8A9E99CD1E}"/>
              </a:ext>
            </a:extLst>
          </p:cNvPr>
          <p:cNvSpPr/>
          <p:nvPr/>
        </p:nvSpPr>
        <p:spPr>
          <a:xfrm>
            <a:off x="19955189" y="1457325"/>
            <a:ext cx="4038824" cy="11180651"/>
          </a:xfrm>
          <a:custGeom>
            <a:avLst/>
            <a:gdLst>
              <a:gd name="connsiteX0" fmla="*/ 3111551 w 4038824"/>
              <a:gd name="connsiteY0" fmla="*/ 2293387 h 2293386"/>
              <a:gd name="connsiteX1" fmla="*/ 4038825 w 4038824"/>
              <a:gd name="connsiteY1" fmla="*/ 2293387 h 2293386"/>
              <a:gd name="connsiteX2" fmla="*/ 4038825 w 4038824"/>
              <a:gd name="connsiteY2" fmla="*/ 0 h 2293386"/>
              <a:gd name="connsiteX3" fmla="*/ 0 w 4038824"/>
              <a:gd name="connsiteY3" fmla="*/ 0 h 22933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38824" h="2293386">
                <a:moveTo>
                  <a:pt x="3111551" y="2293387"/>
                </a:moveTo>
                <a:lnTo>
                  <a:pt x="4038825" y="2293387"/>
                </a:lnTo>
                <a:lnTo>
                  <a:pt x="4038825" y="0"/>
                </a:lnTo>
                <a:lnTo>
                  <a:pt x="0" y="0"/>
                </a:lnTo>
              </a:path>
            </a:pathLst>
          </a:custGeom>
          <a:noFill/>
          <a:ln w="11671" cap="flat">
            <a:solidFill>
              <a:srgbClr val="00DA72"/>
            </a:solidFill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199177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87D65E01-1753-124D-B2BB-B45C0B1D22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545" y="382242"/>
            <a:ext cx="23640387" cy="1161280"/>
          </a:xfrm>
        </p:spPr>
        <p:txBody>
          <a:bodyPr/>
          <a:lstStyle/>
          <a:p>
            <a:r>
              <a:rPr lang="en-GB" dirty="0"/>
              <a:t>Interface Segregation Principle (ISP)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28EA86ED-1B33-45B7-8594-604C63403D7A}"/>
              </a:ext>
            </a:extLst>
          </p:cNvPr>
          <p:cNvSpPr txBox="1">
            <a:spLocks/>
          </p:cNvSpPr>
          <p:nvPr/>
        </p:nvSpPr>
        <p:spPr>
          <a:xfrm>
            <a:off x="382326" y="2972557"/>
            <a:ext cx="22248812" cy="279050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457200" lvl="0" indent="-457200" defTabSz="1828709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DA72"/>
              </a:buClr>
              <a:buSzPct val="9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3200" b="0" i="0">
                <a:latin typeface="YS Text Regular" pitchFamily="2" charset="-52"/>
              </a:defRPr>
            </a:lvl1pPr>
            <a:lvl2pPr marL="0" indent="0" defTabSz="1828709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3200" b="0" i="0">
                <a:latin typeface="YS Text Bold" pitchFamily="2" charset="-52"/>
              </a:defRPr>
            </a:lvl2pPr>
            <a:lvl3pPr marL="0" indent="0" defTabSz="1828709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3200" b="0" i="0">
                <a:latin typeface="YS Text Regular" pitchFamily="2" charset="-52"/>
              </a:defRPr>
            </a:lvl3pPr>
            <a:lvl4pPr marL="0" indent="0" defTabSz="1828709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2400" b="0" i="0">
                <a:latin typeface="YS Text Regular" pitchFamily="2" charset="-52"/>
              </a:defRPr>
            </a:lvl4pPr>
            <a:lvl5pPr marL="0" indent="0" defTabSz="1828709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b="0" i="0">
                <a:latin typeface="YS Text Regular" pitchFamily="2" charset="-52"/>
              </a:defRPr>
            </a:lvl5pPr>
            <a:lvl6pPr marL="5028949" indent="-457177" defTabSz="18287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/>
            </a:lvl6pPr>
            <a:lvl7pPr marL="5943303" indent="-457177" defTabSz="18287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/>
            </a:lvl7pPr>
            <a:lvl8pPr marL="6857657" indent="-457177" defTabSz="18287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/>
            </a:lvl8pPr>
            <a:lvl9pPr marL="7772011" indent="-457177" defTabSz="18287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/>
            </a:lvl9pPr>
          </a:lstStyle>
          <a:p>
            <a:r>
              <a:rPr lang="ru-RU" sz="4400" dirty="0"/>
              <a:t>Клиенты не должны зависеть от интерфейсов, которые они не используют.</a:t>
            </a:r>
            <a:endParaRPr lang="en-US" sz="4400" dirty="0"/>
          </a:p>
          <a:p>
            <a:endParaRPr lang="en-US" sz="4400" dirty="0"/>
          </a:p>
          <a:p>
            <a:r>
              <a:rPr lang="ru-RU" sz="4000" dirty="0"/>
              <a:t>Лучше иметь несколько интерфейсов, чем один общий интерфейс с множеством методов, которые не нужны всем клиентам.</a:t>
            </a:r>
            <a:endParaRPr lang="ru-RU" sz="6000" dirty="0"/>
          </a:p>
        </p:txBody>
      </p: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076861DB-5783-4845-BE80-76385BBE99BC}"/>
              </a:ext>
            </a:extLst>
          </p:cNvPr>
          <p:cNvGrpSpPr/>
          <p:nvPr/>
        </p:nvGrpSpPr>
        <p:grpSpPr>
          <a:xfrm>
            <a:off x="15627350" y="11597378"/>
            <a:ext cx="7930174" cy="210134"/>
            <a:chOff x="15627350" y="11597378"/>
            <a:chExt cx="7930174" cy="210134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CC163BE-51FB-4C5F-8F2D-B2BC3E7B5B7E}"/>
                </a:ext>
              </a:extLst>
            </p:cNvPr>
            <p:cNvSpPr/>
            <p:nvPr/>
          </p:nvSpPr>
          <p:spPr>
            <a:xfrm>
              <a:off x="15627350" y="11702423"/>
              <a:ext cx="7930174" cy="44"/>
            </a:xfrm>
            <a:custGeom>
              <a:avLst/>
              <a:gdLst>
                <a:gd name="connsiteX0" fmla="*/ 0 w 7930174"/>
                <a:gd name="connsiteY0" fmla="*/ 0 h 44"/>
                <a:gd name="connsiteX1" fmla="*/ 7930175 w 7930174"/>
                <a:gd name="connsiteY1" fmla="*/ 0 h 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0174" h="44">
                  <a:moveTo>
                    <a:pt x="0" y="0"/>
                  </a:moveTo>
                  <a:lnTo>
                    <a:pt x="7930175" y="0"/>
                  </a:lnTo>
                </a:path>
              </a:pathLst>
            </a:custGeom>
            <a:ln w="11671" cap="flat">
              <a:solidFill>
                <a:srgbClr val="00DA7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3E11058-927A-4690-A0DB-1299382BDA93}"/>
                </a:ext>
              </a:extLst>
            </p:cNvPr>
            <p:cNvSpPr/>
            <p:nvPr/>
          </p:nvSpPr>
          <p:spPr>
            <a:xfrm>
              <a:off x="22308562" y="11597378"/>
              <a:ext cx="645152" cy="210134"/>
            </a:xfrm>
            <a:custGeom>
              <a:avLst/>
              <a:gdLst>
                <a:gd name="connsiteX0" fmla="*/ 0 w 645152"/>
                <a:gd name="connsiteY0" fmla="*/ 210134 h 210134"/>
                <a:gd name="connsiteX1" fmla="*/ 645152 w 645152"/>
                <a:gd name="connsiteY1" fmla="*/ 210134 h 210134"/>
                <a:gd name="connsiteX2" fmla="*/ 645152 w 645152"/>
                <a:gd name="connsiteY2" fmla="*/ 0 h 210134"/>
                <a:gd name="connsiteX3" fmla="*/ 0 w 645152"/>
                <a:gd name="connsiteY3" fmla="*/ 0 h 210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5152" h="210134">
                  <a:moveTo>
                    <a:pt x="0" y="210134"/>
                  </a:moveTo>
                  <a:lnTo>
                    <a:pt x="645152" y="210134"/>
                  </a:lnTo>
                  <a:lnTo>
                    <a:pt x="64515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DA72"/>
            </a:solidFill>
            <a:ln w="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F7222F5E-B938-496A-A312-93E4FE019E53}"/>
                </a:ext>
              </a:extLst>
            </p:cNvPr>
            <p:cNvSpPr/>
            <p:nvPr/>
          </p:nvSpPr>
          <p:spPr>
            <a:xfrm>
              <a:off x="21873803" y="11597378"/>
              <a:ext cx="222813" cy="210134"/>
            </a:xfrm>
            <a:custGeom>
              <a:avLst/>
              <a:gdLst>
                <a:gd name="connsiteX0" fmla="*/ 0 w 222813"/>
                <a:gd name="connsiteY0" fmla="*/ 210134 h 210134"/>
                <a:gd name="connsiteX1" fmla="*/ 222814 w 222813"/>
                <a:gd name="connsiteY1" fmla="*/ 210134 h 210134"/>
                <a:gd name="connsiteX2" fmla="*/ 222814 w 222813"/>
                <a:gd name="connsiteY2" fmla="*/ 0 h 210134"/>
                <a:gd name="connsiteX3" fmla="*/ 0 w 222813"/>
                <a:gd name="connsiteY3" fmla="*/ 0 h 210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813" h="210134">
                  <a:moveTo>
                    <a:pt x="0" y="210134"/>
                  </a:moveTo>
                  <a:lnTo>
                    <a:pt x="222814" y="210134"/>
                  </a:lnTo>
                  <a:lnTo>
                    <a:pt x="22281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DA72"/>
            </a:solidFill>
            <a:ln w="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3275A96-B8E0-4143-BA34-A4CF04924C30}"/>
                </a:ext>
              </a:extLst>
            </p:cNvPr>
            <p:cNvSpPr/>
            <p:nvPr/>
          </p:nvSpPr>
          <p:spPr>
            <a:xfrm>
              <a:off x="21429462" y="11597378"/>
              <a:ext cx="222813" cy="210134"/>
            </a:xfrm>
            <a:custGeom>
              <a:avLst/>
              <a:gdLst>
                <a:gd name="connsiteX0" fmla="*/ 0 w 222813"/>
                <a:gd name="connsiteY0" fmla="*/ 210134 h 210134"/>
                <a:gd name="connsiteX1" fmla="*/ 222814 w 222813"/>
                <a:gd name="connsiteY1" fmla="*/ 210134 h 210134"/>
                <a:gd name="connsiteX2" fmla="*/ 222814 w 222813"/>
                <a:gd name="connsiteY2" fmla="*/ 0 h 210134"/>
                <a:gd name="connsiteX3" fmla="*/ 0 w 222813"/>
                <a:gd name="connsiteY3" fmla="*/ 0 h 210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813" h="210134">
                  <a:moveTo>
                    <a:pt x="0" y="210134"/>
                  </a:moveTo>
                  <a:lnTo>
                    <a:pt x="222814" y="210134"/>
                  </a:lnTo>
                  <a:lnTo>
                    <a:pt x="22281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DA72"/>
            </a:solidFill>
            <a:ln w="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33994CFC-C62F-409F-88BA-BBEA3FE2E0C0}"/>
                </a:ext>
              </a:extLst>
            </p:cNvPr>
            <p:cNvSpPr/>
            <p:nvPr/>
          </p:nvSpPr>
          <p:spPr>
            <a:xfrm>
              <a:off x="17031128" y="11598834"/>
              <a:ext cx="904428" cy="207223"/>
            </a:xfrm>
            <a:custGeom>
              <a:avLst/>
              <a:gdLst>
                <a:gd name="connsiteX0" fmla="*/ 0 w 904428"/>
                <a:gd name="connsiteY0" fmla="*/ 103603 h 207223"/>
                <a:gd name="connsiteX1" fmla="*/ 0 w 904428"/>
                <a:gd name="connsiteY1" fmla="*/ 103603 h 207223"/>
                <a:gd name="connsiteX2" fmla="*/ 103578 w 904428"/>
                <a:gd name="connsiteY2" fmla="*/ 207223 h 207223"/>
                <a:gd name="connsiteX3" fmla="*/ 800856 w 904428"/>
                <a:gd name="connsiteY3" fmla="*/ 207223 h 207223"/>
                <a:gd name="connsiteX4" fmla="*/ 904429 w 904428"/>
                <a:gd name="connsiteY4" fmla="*/ 103603 h 207223"/>
                <a:gd name="connsiteX5" fmla="*/ 800856 w 904428"/>
                <a:gd name="connsiteY5" fmla="*/ 0 h 207223"/>
                <a:gd name="connsiteX6" fmla="*/ 103578 w 904428"/>
                <a:gd name="connsiteY6" fmla="*/ 0 h 207223"/>
                <a:gd name="connsiteX7" fmla="*/ 0 w 904428"/>
                <a:gd name="connsiteY7" fmla="*/ 103603 h 207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04428" h="207223">
                  <a:moveTo>
                    <a:pt x="0" y="103603"/>
                  </a:moveTo>
                  <a:lnTo>
                    <a:pt x="0" y="103603"/>
                  </a:lnTo>
                  <a:cubicBezTo>
                    <a:pt x="0" y="160833"/>
                    <a:pt x="46364" y="207223"/>
                    <a:pt x="103578" y="207223"/>
                  </a:cubicBezTo>
                  <a:lnTo>
                    <a:pt x="800856" y="207223"/>
                  </a:lnTo>
                  <a:cubicBezTo>
                    <a:pt x="858065" y="207223"/>
                    <a:pt x="904429" y="160833"/>
                    <a:pt x="904429" y="103603"/>
                  </a:cubicBezTo>
                  <a:cubicBezTo>
                    <a:pt x="904429" y="46381"/>
                    <a:pt x="858065" y="0"/>
                    <a:pt x="800856" y="0"/>
                  </a:cubicBezTo>
                  <a:lnTo>
                    <a:pt x="103578" y="0"/>
                  </a:lnTo>
                  <a:cubicBezTo>
                    <a:pt x="46364" y="0"/>
                    <a:pt x="0" y="46381"/>
                    <a:pt x="0" y="103603"/>
                  </a:cubicBezTo>
                  <a:close/>
                </a:path>
              </a:pathLst>
            </a:custGeom>
            <a:solidFill>
              <a:srgbClr val="00DA72"/>
            </a:solidFill>
            <a:ln w="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55836E8-266E-4AA4-8A98-9D8AC7FED1DA}"/>
                </a:ext>
              </a:extLst>
            </p:cNvPr>
            <p:cNvSpPr/>
            <p:nvPr/>
          </p:nvSpPr>
          <p:spPr>
            <a:xfrm>
              <a:off x="21015773" y="11597926"/>
              <a:ext cx="208973" cy="209038"/>
            </a:xfrm>
            <a:custGeom>
              <a:avLst/>
              <a:gdLst>
                <a:gd name="connsiteX0" fmla="*/ 0 w 208973"/>
                <a:gd name="connsiteY0" fmla="*/ 104517 h 209038"/>
                <a:gd name="connsiteX1" fmla="*/ 104509 w 208973"/>
                <a:gd name="connsiteY1" fmla="*/ 209038 h 209038"/>
                <a:gd name="connsiteX2" fmla="*/ 208974 w 208973"/>
                <a:gd name="connsiteY2" fmla="*/ 104517 h 209038"/>
                <a:gd name="connsiteX3" fmla="*/ 104509 w 208973"/>
                <a:gd name="connsiteY3" fmla="*/ 0 h 209038"/>
                <a:gd name="connsiteX4" fmla="*/ 0 w 208973"/>
                <a:gd name="connsiteY4" fmla="*/ 104517 h 209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8973" h="209038">
                  <a:moveTo>
                    <a:pt x="0" y="104517"/>
                  </a:moveTo>
                  <a:cubicBezTo>
                    <a:pt x="0" y="162244"/>
                    <a:pt x="46798" y="209038"/>
                    <a:pt x="104509" y="209038"/>
                  </a:cubicBezTo>
                  <a:cubicBezTo>
                    <a:pt x="162220" y="209038"/>
                    <a:pt x="208974" y="162244"/>
                    <a:pt x="208974" y="104517"/>
                  </a:cubicBezTo>
                  <a:cubicBezTo>
                    <a:pt x="208974" y="46798"/>
                    <a:pt x="162220" y="0"/>
                    <a:pt x="104509" y="0"/>
                  </a:cubicBezTo>
                  <a:cubicBezTo>
                    <a:pt x="46798" y="0"/>
                    <a:pt x="0" y="46798"/>
                    <a:pt x="0" y="104517"/>
                  </a:cubicBezTo>
                  <a:close/>
                </a:path>
              </a:pathLst>
            </a:custGeom>
            <a:solidFill>
              <a:srgbClr val="00DA72"/>
            </a:solidFill>
            <a:ln w="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3B53B68-9AD0-446F-B19A-08D6C79F6944}"/>
                </a:ext>
              </a:extLst>
            </p:cNvPr>
            <p:cNvSpPr/>
            <p:nvPr/>
          </p:nvSpPr>
          <p:spPr>
            <a:xfrm>
              <a:off x="18506280" y="11648193"/>
              <a:ext cx="108448" cy="108505"/>
            </a:xfrm>
            <a:custGeom>
              <a:avLst/>
              <a:gdLst>
                <a:gd name="connsiteX0" fmla="*/ 0 w 108448"/>
                <a:gd name="connsiteY0" fmla="*/ 54253 h 108505"/>
                <a:gd name="connsiteX1" fmla="*/ 54237 w 108448"/>
                <a:gd name="connsiteY1" fmla="*/ 108506 h 108505"/>
                <a:gd name="connsiteX2" fmla="*/ 108448 w 108448"/>
                <a:gd name="connsiteY2" fmla="*/ 54253 h 108505"/>
                <a:gd name="connsiteX3" fmla="*/ 54237 w 108448"/>
                <a:gd name="connsiteY3" fmla="*/ 0 h 108505"/>
                <a:gd name="connsiteX4" fmla="*/ 0 w 108448"/>
                <a:gd name="connsiteY4" fmla="*/ 54253 h 108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448" h="108505">
                  <a:moveTo>
                    <a:pt x="0" y="54253"/>
                  </a:moveTo>
                  <a:cubicBezTo>
                    <a:pt x="0" y="84208"/>
                    <a:pt x="24269" y="108506"/>
                    <a:pt x="54237" y="108506"/>
                  </a:cubicBezTo>
                  <a:cubicBezTo>
                    <a:pt x="84184" y="108506"/>
                    <a:pt x="108448" y="84208"/>
                    <a:pt x="108448" y="54253"/>
                  </a:cubicBezTo>
                  <a:cubicBezTo>
                    <a:pt x="108448" y="24302"/>
                    <a:pt x="84184" y="0"/>
                    <a:pt x="54237" y="0"/>
                  </a:cubicBezTo>
                  <a:cubicBezTo>
                    <a:pt x="24269" y="0"/>
                    <a:pt x="0" y="24302"/>
                    <a:pt x="0" y="54253"/>
                  </a:cubicBezTo>
                  <a:close/>
                </a:path>
              </a:pathLst>
            </a:custGeom>
            <a:solidFill>
              <a:srgbClr val="00DA72"/>
            </a:solidFill>
            <a:ln w="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D470FD06-9EDD-42DD-9543-021F2292ECD1}"/>
                </a:ext>
              </a:extLst>
            </p:cNvPr>
            <p:cNvSpPr/>
            <p:nvPr/>
          </p:nvSpPr>
          <p:spPr>
            <a:xfrm>
              <a:off x="18685467" y="11648193"/>
              <a:ext cx="108465" cy="108505"/>
            </a:xfrm>
            <a:custGeom>
              <a:avLst/>
              <a:gdLst>
                <a:gd name="connsiteX0" fmla="*/ 0 w 108465"/>
                <a:gd name="connsiteY0" fmla="*/ 54253 h 108505"/>
                <a:gd name="connsiteX1" fmla="*/ 54237 w 108465"/>
                <a:gd name="connsiteY1" fmla="*/ 108506 h 108505"/>
                <a:gd name="connsiteX2" fmla="*/ 108466 w 108465"/>
                <a:gd name="connsiteY2" fmla="*/ 54253 h 108505"/>
                <a:gd name="connsiteX3" fmla="*/ 54237 w 108465"/>
                <a:gd name="connsiteY3" fmla="*/ 0 h 108505"/>
                <a:gd name="connsiteX4" fmla="*/ 0 w 108465"/>
                <a:gd name="connsiteY4" fmla="*/ 54253 h 108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465" h="108505">
                  <a:moveTo>
                    <a:pt x="0" y="54253"/>
                  </a:moveTo>
                  <a:cubicBezTo>
                    <a:pt x="0" y="84208"/>
                    <a:pt x="24277" y="108506"/>
                    <a:pt x="54237" y="108506"/>
                  </a:cubicBezTo>
                  <a:cubicBezTo>
                    <a:pt x="84184" y="108506"/>
                    <a:pt x="108466" y="84208"/>
                    <a:pt x="108466" y="54253"/>
                  </a:cubicBezTo>
                  <a:cubicBezTo>
                    <a:pt x="108466" y="24302"/>
                    <a:pt x="84184" y="0"/>
                    <a:pt x="54237" y="0"/>
                  </a:cubicBezTo>
                  <a:cubicBezTo>
                    <a:pt x="24277" y="0"/>
                    <a:pt x="0" y="24302"/>
                    <a:pt x="0" y="54253"/>
                  </a:cubicBezTo>
                  <a:close/>
                </a:path>
              </a:pathLst>
            </a:custGeom>
            <a:solidFill>
              <a:srgbClr val="00DA72"/>
            </a:solidFill>
            <a:ln w="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411DC27-9366-43B2-8278-82A147007AC1}"/>
                </a:ext>
              </a:extLst>
            </p:cNvPr>
            <p:cNvSpPr/>
            <p:nvPr/>
          </p:nvSpPr>
          <p:spPr>
            <a:xfrm>
              <a:off x="18864653" y="11648193"/>
              <a:ext cx="108465" cy="108505"/>
            </a:xfrm>
            <a:custGeom>
              <a:avLst/>
              <a:gdLst>
                <a:gd name="connsiteX0" fmla="*/ 0 w 108465"/>
                <a:gd name="connsiteY0" fmla="*/ 54253 h 108505"/>
                <a:gd name="connsiteX1" fmla="*/ 54237 w 108465"/>
                <a:gd name="connsiteY1" fmla="*/ 108506 h 108505"/>
                <a:gd name="connsiteX2" fmla="*/ 108466 w 108465"/>
                <a:gd name="connsiteY2" fmla="*/ 54253 h 108505"/>
                <a:gd name="connsiteX3" fmla="*/ 54237 w 108465"/>
                <a:gd name="connsiteY3" fmla="*/ 0 h 108505"/>
                <a:gd name="connsiteX4" fmla="*/ 0 w 108465"/>
                <a:gd name="connsiteY4" fmla="*/ 54253 h 108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465" h="108505">
                  <a:moveTo>
                    <a:pt x="0" y="54253"/>
                  </a:moveTo>
                  <a:cubicBezTo>
                    <a:pt x="0" y="84208"/>
                    <a:pt x="24268" y="108506"/>
                    <a:pt x="54237" y="108506"/>
                  </a:cubicBezTo>
                  <a:cubicBezTo>
                    <a:pt x="84184" y="108506"/>
                    <a:pt x="108466" y="84208"/>
                    <a:pt x="108466" y="54253"/>
                  </a:cubicBezTo>
                  <a:cubicBezTo>
                    <a:pt x="108466" y="24302"/>
                    <a:pt x="84184" y="0"/>
                    <a:pt x="54237" y="0"/>
                  </a:cubicBezTo>
                  <a:cubicBezTo>
                    <a:pt x="24268" y="0"/>
                    <a:pt x="0" y="24302"/>
                    <a:pt x="0" y="54253"/>
                  </a:cubicBezTo>
                  <a:close/>
                </a:path>
              </a:pathLst>
            </a:custGeom>
            <a:solidFill>
              <a:srgbClr val="00DA72"/>
            </a:solidFill>
            <a:ln w="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1457598A-5430-4D0E-87EA-B3B2E9028DDF}"/>
                </a:ext>
              </a:extLst>
            </p:cNvPr>
            <p:cNvSpPr/>
            <p:nvPr/>
          </p:nvSpPr>
          <p:spPr>
            <a:xfrm>
              <a:off x="19043840" y="11648193"/>
              <a:ext cx="108465" cy="108505"/>
            </a:xfrm>
            <a:custGeom>
              <a:avLst/>
              <a:gdLst>
                <a:gd name="connsiteX0" fmla="*/ 0 w 108465"/>
                <a:gd name="connsiteY0" fmla="*/ 54253 h 108505"/>
                <a:gd name="connsiteX1" fmla="*/ 54237 w 108465"/>
                <a:gd name="connsiteY1" fmla="*/ 108506 h 108505"/>
                <a:gd name="connsiteX2" fmla="*/ 108466 w 108465"/>
                <a:gd name="connsiteY2" fmla="*/ 54253 h 108505"/>
                <a:gd name="connsiteX3" fmla="*/ 54237 w 108465"/>
                <a:gd name="connsiteY3" fmla="*/ 0 h 108505"/>
                <a:gd name="connsiteX4" fmla="*/ 0 w 108465"/>
                <a:gd name="connsiteY4" fmla="*/ 54253 h 108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465" h="108505">
                  <a:moveTo>
                    <a:pt x="0" y="54253"/>
                  </a:moveTo>
                  <a:cubicBezTo>
                    <a:pt x="0" y="84208"/>
                    <a:pt x="24282" y="108506"/>
                    <a:pt x="54237" y="108506"/>
                  </a:cubicBezTo>
                  <a:cubicBezTo>
                    <a:pt x="84184" y="108506"/>
                    <a:pt x="108466" y="84208"/>
                    <a:pt x="108466" y="54253"/>
                  </a:cubicBezTo>
                  <a:cubicBezTo>
                    <a:pt x="108466" y="24302"/>
                    <a:pt x="84184" y="0"/>
                    <a:pt x="54237" y="0"/>
                  </a:cubicBezTo>
                  <a:cubicBezTo>
                    <a:pt x="24282" y="0"/>
                    <a:pt x="0" y="24302"/>
                    <a:pt x="0" y="54253"/>
                  </a:cubicBezTo>
                  <a:close/>
                </a:path>
              </a:pathLst>
            </a:custGeom>
            <a:solidFill>
              <a:srgbClr val="00DA72"/>
            </a:solidFill>
            <a:ln w="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F5E6F768-6635-4AC9-B4CF-B1344E7983A9}"/>
                </a:ext>
              </a:extLst>
            </p:cNvPr>
            <p:cNvSpPr/>
            <p:nvPr/>
          </p:nvSpPr>
          <p:spPr>
            <a:xfrm>
              <a:off x="19223151" y="11648193"/>
              <a:ext cx="108465" cy="108505"/>
            </a:xfrm>
            <a:custGeom>
              <a:avLst/>
              <a:gdLst>
                <a:gd name="connsiteX0" fmla="*/ 0 w 108465"/>
                <a:gd name="connsiteY0" fmla="*/ 54253 h 108505"/>
                <a:gd name="connsiteX1" fmla="*/ 54242 w 108465"/>
                <a:gd name="connsiteY1" fmla="*/ 108506 h 108505"/>
                <a:gd name="connsiteX2" fmla="*/ 108466 w 108465"/>
                <a:gd name="connsiteY2" fmla="*/ 54253 h 108505"/>
                <a:gd name="connsiteX3" fmla="*/ 54242 w 108465"/>
                <a:gd name="connsiteY3" fmla="*/ 0 h 108505"/>
                <a:gd name="connsiteX4" fmla="*/ 0 w 108465"/>
                <a:gd name="connsiteY4" fmla="*/ 54253 h 108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465" h="108505">
                  <a:moveTo>
                    <a:pt x="0" y="54253"/>
                  </a:moveTo>
                  <a:cubicBezTo>
                    <a:pt x="0" y="84208"/>
                    <a:pt x="24282" y="108506"/>
                    <a:pt x="54242" y="108506"/>
                  </a:cubicBezTo>
                  <a:cubicBezTo>
                    <a:pt x="84188" y="108506"/>
                    <a:pt x="108466" y="84208"/>
                    <a:pt x="108466" y="54253"/>
                  </a:cubicBezTo>
                  <a:cubicBezTo>
                    <a:pt x="108466" y="24302"/>
                    <a:pt x="84188" y="0"/>
                    <a:pt x="54242" y="0"/>
                  </a:cubicBezTo>
                  <a:cubicBezTo>
                    <a:pt x="24282" y="0"/>
                    <a:pt x="0" y="24302"/>
                    <a:pt x="0" y="54253"/>
                  </a:cubicBezTo>
                  <a:close/>
                </a:path>
              </a:pathLst>
            </a:custGeom>
            <a:solidFill>
              <a:srgbClr val="00DA72"/>
            </a:solidFill>
            <a:ln w="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3DAE1D05-CA2A-4BB7-A425-4E8A9E99CD1E}"/>
              </a:ext>
            </a:extLst>
          </p:cNvPr>
          <p:cNvSpPr/>
          <p:nvPr/>
        </p:nvSpPr>
        <p:spPr>
          <a:xfrm>
            <a:off x="19955189" y="1457325"/>
            <a:ext cx="4038824" cy="11180651"/>
          </a:xfrm>
          <a:custGeom>
            <a:avLst/>
            <a:gdLst>
              <a:gd name="connsiteX0" fmla="*/ 3111551 w 4038824"/>
              <a:gd name="connsiteY0" fmla="*/ 2293387 h 2293386"/>
              <a:gd name="connsiteX1" fmla="*/ 4038825 w 4038824"/>
              <a:gd name="connsiteY1" fmla="*/ 2293387 h 2293386"/>
              <a:gd name="connsiteX2" fmla="*/ 4038825 w 4038824"/>
              <a:gd name="connsiteY2" fmla="*/ 0 h 2293386"/>
              <a:gd name="connsiteX3" fmla="*/ 0 w 4038824"/>
              <a:gd name="connsiteY3" fmla="*/ 0 h 22933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38824" h="2293386">
                <a:moveTo>
                  <a:pt x="3111551" y="2293387"/>
                </a:moveTo>
                <a:lnTo>
                  <a:pt x="4038825" y="2293387"/>
                </a:lnTo>
                <a:lnTo>
                  <a:pt x="4038825" y="0"/>
                </a:lnTo>
                <a:lnTo>
                  <a:pt x="0" y="0"/>
                </a:lnTo>
              </a:path>
            </a:pathLst>
          </a:custGeom>
          <a:noFill/>
          <a:ln w="11671" cap="flat">
            <a:solidFill>
              <a:srgbClr val="00DA72"/>
            </a:solidFill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241351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87D65E01-1753-124D-B2BB-B45C0B1D22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545" y="382242"/>
            <a:ext cx="23640387" cy="1161280"/>
          </a:xfrm>
        </p:spPr>
        <p:txBody>
          <a:bodyPr/>
          <a:lstStyle/>
          <a:p>
            <a:r>
              <a:rPr lang="en-GB" dirty="0"/>
              <a:t>Dependency Inversion Principle (DIP)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28EA86ED-1B33-45B7-8594-604C63403D7A}"/>
              </a:ext>
            </a:extLst>
          </p:cNvPr>
          <p:cNvSpPr txBox="1">
            <a:spLocks/>
          </p:cNvSpPr>
          <p:nvPr/>
        </p:nvSpPr>
        <p:spPr>
          <a:xfrm>
            <a:off x="382326" y="2972557"/>
            <a:ext cx="22248812" cy="5088573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457200" lvl="0" indent="-457200" defTabSz="1828709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DA72"/>
              </a:buClr>
              <a:buSzPct val="9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3200" b="0" i="0">
                <a:latin typeface="YS Text Regular" pitchFamily="2" charset="-52"/>
              </a:defRPr>
            </a:lvl1pPr>
            <a:lvl2pPr marL="0" indent="0" defTabSz="1828709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3200" b="0" i="0">
                <a:latin typeface="YS Text Bold" pitchFamily="2" charset="-52"/>
              </a:defRPr>
            </a:lvl2pPr>
            <a:lvl3pPr marL="0" indent="0" defTabSz="1828709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3200" b="0" i="0">
                <a:latin typeface="YS Text Regular" pitchFamily="2" charset="-52"/>
              </a:defRPr>
            </a:lvl3pPr>
            <a:lvl4pPr marL="0" indent="0" defTabSz="1828709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2400" b="0" i="0">
                <a:latin typeface="YS Text Regular" pitchFamily="2" charset="-52"/>
              </a:defRPr>
            </a:lvl4pPr>
            <a:lvl5pPr marL="0" indent="0" defTabSz="1828709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b="0" i="0">
                <a:latin typeface="YS Text Regular" pitchFamily="2" charset="-52"/>
              </a:defRPr>
            </a:lvl5pPr>
            <a:lvl6pPr marL="5028949" indent="-457177" defTabSz="18287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/>
            </a:lvl6pPr>
            <a:lvl7pPr marL="5943303" indent="-457177" defTabSz="18287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/>
            </a:lvl7pPr>
            <a:lvl8pPr marL="6857657" indent="-457177" defTabSz="18287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/>
            </a:lvl8pPr>
            <a:lvl9pPr marL="7772011" indent="-457177" defTabSz="18287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/>
            </a:lvl9pPr>
          </a:lstStyle>
          <a:p>
            <a:r>
              <a:rPr lang="ru-RU" sz="4000" dirty="0"/>
              <a:t>Модули верхнего уровня не должны зависеть от модулей нижнего уровня. </a:t>
            </a:r>
            <a:endParaRPr lang="en-US" sz="4000" dirty="0"/>
          </a:p>
          <a:p>
            <a:r>
              <a:rPr lang="ru-RU" sz="4000" dirty="0"/>
              <a:t>Оба должны зависеть от абстракций. </a:t>
            </a:r>
            <a:endParaRPr lang="en-US" sz="4000" dirty="0"/>
          </a:p>
          <a:p>
            <a:r>
              <a:rPr lang="ru-RU" sz="4000" dirty="0"/>
              <a:t>Абстракции не должны зависеть от деталей; детали должны зависеть от абстракций</a:t>
            </a:r>
            <a:endParaRPr lang="en-US" sz="4000" dirty="0"/>
          </a:p>
          <a:p>
            <a:endParaRPr lang="en-US" sz="4000" dirty="0"/>
          </a:p>
          <a:p>
            <a:r>
              <a:rPr lang="ru-RU" sz="4400" dirty="0"/>
              <a:t>Это означает, что вместо зависимостей от конкретных реализаций, модули должны зависеть от абстракций (интерфейсов). Это позволяет легко заменять реализации и облегчает тестирование.</a:t>
            </a:r>
            <a:endParaRPr lang="ru-RU" sz="6600" dirty="0"/>
          </a:p>
        </p:txBody>
      </p: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076861DB-5783-4845-BE80-76385BBE99BC}"/>
              </a:ext>
            </a:extLst>
          </p:cNvPr>
          <p:cNvGrpSpPr/>
          <p:nvPr/>
        </p:nvGrpSpPr>
        <p:grpSpPr>
          <a:xfrm>
            <a:off x="15627350" y="11597378"/>
            <a:ext cx="7930174" cy="210134"/>
            <a:chOff x="15627350" y="11597378"/>
            <a:chExt cx="7930174" cy="210134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CC163BE-51FB-4C5F-8F2D-B2BC3E7B5B7E}"/>
                </a:ext>
              </a:extLst>
            </p:cNvPr>
            <p:cNvSpPr/>
            <p:nvPr/>
          </p:nvSpPr>
          <p:spPr>
            <a:xfrm>
              <a:off x="15627350" y="11702423"/>
              <a:ext cx="7930174" cy="44"/>
            </a:xfrm>
            <a:custGeom>
              <a:avLst/>
              <a:gdLst>
                <a:gd name="connsiteX0" fmla="*/ 0 w 7930174"/>
                <a:gd name="connsiteY0" fmla="*/ 0 h 44"/>
                <a:gd name="connsiteX1" fmla="*/ 7930175 w 7930174"/>
                <a:gd name="connsiteY1" fmla="*/ 0 h 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0174" h="44">
                  <a:moveTo>
                    <a:pt x="0" y="0"/>
                  </a:moveTo>
                  <a:lnTo>
                    <a:pt x="7930175" y="0"/>
                  </a:lnTo>
                </a:path>
              </a:pathLst>
            </a:custGeom>
            <a:ln w="11671" cap="flat">
              <a:solidFill>
                <a:srgbClr val="00DA7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3E11058-927A-4690-A0DB-1299382BDA93}"/>
                </a:ext>
              </a:extLst>
            </p:cNvPr>
            <p:cNvSpPr/>
            <p:nvPr/>
          </p:nvSpPr>
          <p:spPr>
            <a:xfrm>
              <a:off x="22308562" y="11597378"/>
              <a:ext cx="645152" cy="210134"/>
            </a:xfrm>
            <a:custGeom>
              <a:avLst/>
              <a:gdLst>
                <a:gd name="connsiteX0" fmla="*/ 0 w 645152"/>
                <a:gd name="connsiteY0" fmla="*/ 210134 h 210134"/>
                <a:gd name="connsiteX1" fmla="*/ 645152 w 645152"/>
                <a:gd name="connsiteY1" fmla="*/ 210134 h 210134"/>
                <a:gd name="connsiteX2" fmla="*/ 645152 w 645152"/>
                <a:gd name="connsiteY2" fmla="*/ 0 h 210134"/>
                <a:gd name="connsiteX3" fmla="*/ 0 w 645152"/>
                <a:gd name="connsiteY3" fmla="*/ 0 h 210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5152" h="210134">
                  <a:moveTo>
                    <a:pt x="0" y="210134"/>
                  </a:moveTo>
                  <a:lnTo>
                    <a:pt x="645152" y="210134"/>
                  </a:lnTo>
                  <a:lnTo>
                    <a:pt x="64515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DA72"/>
            </a:solidFill>
            <a:ln w="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F7222F5E-B938-496A-A312-93E4FE019E53}"/>
                </a:ext>
              </a:extLst>
            </p:cNvPr>
            <p:cNvSpPr/>
            <p:nvPr/>
          </p:nvSpPr>
          <p:spPr>
            <a:xfrm>
              <a:off x="21873803" y="11597378"/>
              <a:ext cx="222813" cy="210134"/>
            </a:xfrm>
            <a:custGeom>
              <a:avLst/>
              <a:gdLst>
                <a:gd name="connsiteX0" fmla="*/ 0 w 222813"/>
                <a:gd name="connsiteY0" fmla="*/ 210134 h 210134"/>
                <a:gd name="connsiteX1" fmla="*/ 222814 w 222813"/>
                <a:gd name="connsiteY1" fmla="*/ 210134 h 210134"/>
                <a:gd name="connsiteX2" fmla="*/ 222814 w 222813"/>
                <a:gd name="connsiteY2" fmla="*/ 0 h 210134"/>
                <a:gd name="connsiteX3" fmla="*/ 0 w 222813"/>
                <a:gd name="connsiteY3" fmla="*/ 0 h 210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813" h="210134">
                  <a:moveTo>
                    <a:pt x="0" y="210134"/>
                  </a:moveTo>
                  <a:lnTo>
                    <a:pt x="222814" y="210134"/>
                  </a:lnTo>
                  <a:lnTo>
                    <a:pt x="22281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DA72"/>
            </a:solidFill>
            <a:ln w="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3275A96-B8E0-4143-BA34-A4CF04924C30}"/>
                </a:ext>
              </a:extLst>
            </p:cNvPr>
            <p:cNvSpPr/>
            <p:nvPr/>
          </p:nvSpPr>
          <p:spPr>
            <a:xfrm>
              <a:off x="21429462" y="11597378"/>
              <a:ext cx="222813" cy="210134"/>
            </a:xfrm>
            <a:custGeom>
              <a:avLst/>
              <a:gdLst>
                <a:gd name="connsiteX0" fmla="*/ 0 w 222813"/>
                <a:gd name="connsiteY0" fmla="*/ 210134 h 210134"/>
                <a:gd name="connsiteX1" fmla="*/ 222814 w 222813"/>
                <a:gd name="connsiteY1" fmla="*/ 210134 h 210134"/>
                <a:gd name="connsiteX2" fmla="*/ 222814 w 222813"/>
                <a:gd name="connsiteY2" fmla="*/ 0 h 210134"/>
                <a:gd name="connsiteX3" fmla="*/ 0 w 222813"/>
                <a:gd name="connsiteY3" fmla="*/ 0 h 210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813" h="210134">
                  <a:moveTo>
                    <a:pt x="0" y="210134"/>
                  </a:moveTo>
                  <a:lnTo>
                    <a:pt x="222814" y="210134"/>
                  </a:lnTo>
                  <a:lnTo>
                    <a:pt x="22281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DA72"/>
            </a:solidFill>
            <a:ln w="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33994CFC-C62F-409F-88BA-BBEA3FE2E0C0}"/>
                </a:ext>
              </a:extLst>
            </p:cNvPr>
            <p:cNvSpPr/>
            <p:nvPr/>
          </p:nvSpPr>
          <p:spPr>
            <a:xfrm>
              <a:off x="17031128" y="11598834"/>
              <a:ext cx="904428" cy="207223"/>
            </a:xfrm>
            <a:custGeom>
              <a:avLst/>
              <a:gdLst>
                <a:gd name="connsiteX0" fmla="*/ 0 w 904428"/>
                <a:gd name="connsiteY0" fmla="*/ 103603 h 207223"/>
                <a:gd name="connsiteX1" fmla="*/ 0 w 904428"/>
                <a:gd name="connsiteY1" fmla="*/ 103603 h 207223"/>
                <a:gd name="connsiteX2" fmla="*/ 103578 w 904428"/>
                <a:gd name="connsiteY2" fmla="*/ 207223 h 207223"/>
                <a:gd name="connsiteX3" fmla="*/ 800856 w 904428"/>
                <a:gd name="connsiteY3" fmla="*/ 207223 h 207223"/>
                <a:gd name="connsiteX4" fmla="*/ 904429 w 904428"/>
                <a:gd name="connsiteY4" fmla="*/ 103603 h 207223"/>
                <a:gd name="connsiteX5" fmla="*/ 800856 w 904428"/>
                <a:gd name="connsiteY5" fmla="*/ 0 h 207223"/>
                <a:gd name="connsiteX6" fmla="*/ 103578 w 904428"/>
                <a:gd name="connsiteY6" fmla="*/ 0 h 207223"/>
                <a:gd name="connsiteX7" fmla="*/ 0 w 904428"/>
                <a:gd name="connsiteY7" fmla="*/ 103603 h 207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04428" h="207223">
                  <a:moveTo>
                    <a:pt x="0" y="103603"/>
                  </a:moveTo>
                  <a:lnTo>
                    <a:pt x="0" y="103603"/>
                  </a:lnTo>
                  <a:cubicBezTo>
                    <a:pt x="0" y="160833"/>
                    <a:pt x="46364" y="207223"/>
                    <a:pt x="103578" y="207223"/>
                  </a:cubicBezTo>
                  <a:lnTo>
                    <a:pt x="800856" y="207223"/>
                  </a:lnTo>
                  <a:cubicBezTo>
                    <a:pt x="858065" y="207223"/>
                    <a:pt x="904429" y="160833"/>
                    <a:pt x="904429" y="103603"/>
                  </a:cubicBezTo>
                  <a:cubicBezTo>
                    <a:pt x="904429" y="46381"/>
                    <a:pt x="858065" y="0"/>
                    <a:pt x="800856" y="0"/>
                  </a:cubicBezTo>
                  <a:lnTo>
                    <a:pt x="103578" y="0"/>
                  </a:lnTo>
                  <a:cubicBezTo>
                    <a:pt x="46364" y="0"/>
                    <a:pt x="0" y="46381"/>
                    <a:pt x="0" y="103603"/>
                  </a:cubicBezTo>
                  <a:close/>
                </a:path>
              </a:pathLst>
            </a:custGeom>
            <a:solidFill>
              <a:srgbClr val="00DA72"/>
            </a:solidFill>
            <a:ln w="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55836E8-266E-4AA4-8A98-9D8AC7FED1DA}"/>
                </a:ext>
              </a:extLst>
            </p:cNvPr>
            <p:cNvSpPr/>
            <p:nvPr/>
          </p:nvSpPr>
          <p:spPr>
            <a:xfrm>
              <a:off x="21015773" y="11597926"/>
              <a:ext cx="208973" cy="209038"/>
            </a:xfrm>
            <a:custGeom>
              <a:avLst/>
              <a:gdLst>
                <a:gd name="connsiteX0" fmla="*/ 0 w 208973"/>
                <a:gd name="connsiteY0" fmla="*/ 104517 h 209038"/>
                <a:gd name="connsiteX1" fmla="*/ 104509 w 208973"/>
                <a:gd name="connsiteY1" fmla="*/ 209038 h 209038"/>
                <a:gd name="connsiteX2" fmla="*/ 208974 w 208973"/>
                <a:gd name="connsiteY2" fmla="*/ 104517 h 209038"/>
                <a:gd name="connsiteX3" fmla="*/ 104509 w 208973"/>
                <a:gd name="connsiteY3" fmla="*/ 0 h 209038"/>
                <a:gd name="connsiteX4" fmla="*/ 0 w 208973"/>
                <a:gd name="connsiteY4" fmla="*/ 104517 h 209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8973" h="209038">
                  <a:moveTo>
                    <a:pt x="0" y="104517"/>
                  </a:moveTo>
                  <a:cubicBezTo>
                    <a:pt x="0" y="162244"/>
                    <a:pt x="46798" y="209038"/>
                    <a:pt x="104509" y="209038"/>
                  </a:cubicBezTo>
                  <a:cubicBezTo>
                    <a:pt x="162220" y="209038"/>
                    <a:pt x="208974" y="162244"/>
                    <a:pt x="208974" y="104517"/>
                  </a:cubicBezTo>
                  <a:cubicBezTo>
                    <a:pt x="208974" y="46798"/>
                    <a:pt x="162220" y="0"/>
                    <a:pt x="104509" y="0"/>
                  </a:cubicBezTo>
                  <a:cubicBezTo>
                    <a:pt x="46798" y="0"/>
                    <a:pt x="0" y="46798"/>
                    <a:pt x="0" y="104517"/>
                  </a:cubicBezTo>
                  <a:close/>
                </a:path>
              </a:pathLst>
            </a:custGeom>
            <a:solidFill>
              <a:srgbClr val="00DA72"/>
            </a:solidFill>
            <a:ln w="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3B53B68-9AD0-446F-B19A-08D6C79F6944}"/>
                </a:ext>
              </a:extLst>
            </p:cNvPr>
            <p:cNvSpPr/>
            <p:nvPr/>
          </p:nvSpPr>
          <p:spPr>
            <a:xfrm>
              <a:off x="18506280" y="11648193"/>
              <a:ext cx="108448" cy="108505"/>
            </a:xfrm>
            <a:custGeom>
              <a:avLst/>
              <a:gdLst>
                <a:gd name="connsiteX0" fmla="*/ 0 w 108448"/>
                <a:gd name="connsiteY0" fmla="*/ 54253 h 108505"/>
                <a:gd name="connsiteX1" fmla="*/ 54237 w 108448"/>
                <a:gd name="connsiteY1" fmla="*/ 108506 h 108505"/>
                <a:gd name="connsiteX2" fmla="*/ 108448 w 108448"/>
                <a:gd name="connsiteY2" fmla="*/ 54253 h 108505"/>
                <a:gd name="connsiteX3" fmla="*/ 54237 w 108448"/>
                <a:gd name="connsiteY3" fmla="*/ 0 h 108505"/>
                <a:gd name="connsiteX4" fmla="*/ 0 w 108448"/>
                <a:gd name="connsiteY4" fmla="*/ 54253 h 108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448" h="108505">
                  <a:moveTo>
                    <a:pt x="0" y="54253"/>
                  </a:moveTo>
                  <a:cubicBezTo>
                    <a:pt x="0" y="84208"/>
                    <a:pt x="24269" y="108506"/>
                    <a:pt x="54237" y="108506"/>
                  </a:cubicBezTo>
                  <a:cubicBezTo>
                    <a:pt x="84184" y="108506"/>
                    <a:pt x="108448" y="84208"/>
                    <a:pt x="108448" y="54253"/>
                  </a:cubicBezTo>
                  <a:cubicBezTo>
                    <a:pt x="108448" y="24302"/>
                    <a:pt x="84184" y="0"/>
                    <a:pt x="54237" y="0"/>
                  </a:cubicBezTo>
                  <a:cubicBezTo>
                    <a:pt x="24269" y="0"/>
                    <a:pt x="0" y="24302"/>
                    <a:pt x="0" y="54253"/>
                  </a:cubicBezTo>
                  <a:close/>
                </a:path>
              </a:pathLst>
            </a:custGeom>
            <a:solidFill>
              <a:srgbClr val="00DA72"/>
            </a:solidFill>
            <a:ln w="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D470FD06-9EDD-42DD-9543-021F2292ECD1}"/>
                </a:ext>
              </a:extLst>
            </p:cNvPr>
            <p:cNvSpPr/>
            <p:nvPr/>
          </p:nvSpPr>
          <p:spPr>
            <a:xfrm>
              <a:off x="18685467" y="11648193"/>
              <a:ext cx="108465" cy="108505"/>
            </a:xfrm>
            <a:custGeom>
              <a:avLst/>
              <a:gdLst>
                <a:gd name="connsiteX0" fmla="*/ 0 w 108465"/>
                <a:gd name="connsiteY0" fmla="*/ 54253 h 108505"/>
                <a:gd name="connsiteX1" fmla="*/ 54237 w 108465"/>
                <a:gd name="connsiteY1" fmla="*/ 108506 h 108505"/>
                <a:gd name="connsiteX2" fmla="*/ 108466 w 108465"/>
                <a:gd name="connsiteY2" fmla="*/ 54253 h 108505"/>
                <a:gd name="connsiteX3" fmla="*/ 54237 w 108465"/>
                <a:gd name="connsiteY3" fmla="*/ 0 h 108505"/>
                <a:gd name="connsiteX4" fmla="*/ 0 w 108465"/>
                <a:gd name="connsiteY4" fmla="*/ 54253 h 108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465" h="108505">
                  <a:moveTo>
                    <a:pt x="0" y="54253"/>
                  </a:moveTo>
                  <a:cubicBezTo>
                    <a:pt x="0" y="84208"/>
                    <a:pt x="24277" y="108506"/>
                    <a:pt x="54237" y="108506"/>
                  </a:cubicBezTo>
                  <a:cubicBezTo>
                    <a:pt x="84184" y="108506"/>
                    <a:pt x="108466" y="84208"/>
                    <a:pt x="108466" y="54253"/>
                  </a:cubicBezTo>
                  <a:cubicBezTo>
                    <a:pt x="108466" y="24302"/>
                    <a:pt x="84184" y="0"/>
                    <a:pt x="54237" y="0"/>
                  </a:cubicBezTo>
                  <a:cubicBezTo>
                    <a:pt x="24277" y="0"/>
                    <a:pt x="0" y="24302"/>
                    <a:pt x="0" y="54253"/>
                  </a:cubicBezTo>
                  <a:close/>
                </a:path>
              </a:pathLst>
            </a:custGeom>
            <a:solidFill>
              <a:srgbClr val="00DA72"/>
            </a:solidFill>
            <a:ln w="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411DC27-9366-43B2-8278-82A147007AC1}"/>
                </a:ext>
              </a:extLst>
            </p:cNvPr>
            <p:cNvSpPr/>
            <p:nvPr/>
          </p:nvSpPr>
          <p:spPr>
            <a:xfrm>
              <a:off x="18864653" y="11648193"/>
              <a:ext cx="108465" cy="108505"/>
            </a:xfrm>
            <a:custGeom>
              <a:avLst/>
              <a:gdLst>
                <a:gd name="connsiteX0" fmla="*/ 0 w 108465"/>
                <a:gd name="connsiteY0" fmla="*/ 54253 h 108505"/>
                <a:gd name="connsiteX1" fmla="*/ 54237 w 108465"/>
                <a:gd name="connsiteY1" fmla="*/ 108506 h 108505"/>
                <a:gd name="connsiteX2" fmla="*/ 108466 w 108465"/>
                <a:gd name="connsiteY2" fmla="*/ 54253 h 108505"/>
                <a:gd name="connsiteX3" fmla="*/ 54237 w 108465"/>
                <a:gd name="connsiteY3" fmla="*/ 0 h 108505"/>
                <a:gd name="connsiteX4" fmla="*/ 0 w 108465"/>
                <a:gd name="connsiteY4" fmla="*/ 54253 h 108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465" h="108505">
                  <a:moveTo>
                    <a:pt x="0" y="54253"/>
                  </a:moveTo>
                  <a:cubicBezTo>
                    <a:pt x="0" y="84208"/>
                    <a:pt x="24268" y="108506"/>
                    <a:pt x="54237" y="108506"/>
                  </a:cubicBezTo>
                  <a:cubicBezTo>
                    <a:pt x="84184" y="108506"/>
                    <a:pt x="108466" y="84208"/>
                    <a:pt x="108466" y="54253"/>
                  </a:cubicBezTo>
                  <a:cubicBezTo>
                    <a:pt x="108466" y="24302"/>
                    <a:pt x="84184" y="0"/>
                    <a:pt x="54237" y="0"/>
                  </a:cubicBezTo>
                  <a:cubicBezTo>
                    <a:pt x="24268" y="0"/>
                    <a:pt x="0" y="24302"/>
                    <a:pt x="0" y="54253"/>
                  </a:cubicBezTo>
                  <a:close/>
                </a:path>
              </a:pathLst>
            </a:custGeom>
            <a:solidFill>
              <a:srgbClr val="00DA72"/>
            </a:solidFill>
            <a:ln w="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1457598A-5430-4D0E-87EA-B3B2E9028DDF}"/>
                </a:ext>
              </a:extLst>
            </p:cNvPr>
            <p:cNvSpPr/>
            <p:nvPr/>
          </p:nvSpPr>
          <p:spPr>
            <a:xfrm>
              <a:off x="19043840" y="11648193"/>
              <a:ext cx="108465" cy="108505"/>
            </a:xfrm>
            <a:custGeom>
              <a:avLst/>
              <a:gdLst>
                <a:gd name="connsiteX0" fmla="*/ 0 w 108465"/>
                <a:gd name="connsiteY0" fmla="*/ 54253 h 108505"/>
                <a:gd name="connsiteX1" fmla="*/ 54237 w 108465"/>
                <a:gd name="connsiteY1" fmla="*/ 108506 h 108505"/>
                <a:gd name="connsiteX2" fmla="*/ 108466 w 108465"/>
                <a:gd name="connsiteY2" fmla="*/ 54253 h 108505"/>
                <a:gd name="connsiteX3" fmla="*/ 54237 w 108465"/>
                <a:gd name="connsiteY3" fmla="*/ 0 h 108505"/>
                <a:gd name="connsiteX4" fmla="*/ 0 w 108465"/>
                <a:gd name="connsiteY4" fmla="*/ 54253 h 108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465" h="108505">
                  <a:moveTo>
                    <a:pt x="0" y="54253"/>
                  </a:moveTo>
                  <a:cubicBezTo>
                    <a:pt x="0" y="84208"/>
                    <a:pt x="24282" y="108506"/>
                    <a:pt x="54237" y="108506"/>
                  </a:cubicBezTo>
                  <a:cubicBezTo>
                    <a:pt x="84184" y="108506"/>
                    <a:pt x="108466" y="84208"/>
                    <a:pt x="108466" y="54253"/>
                  </a:cubicBezTo>
                  <a:cubicBezTo>
                    <a:pt x="108466" y="24302"/>
                    <a:pt x="84184" y="0"/>
                    <a:pt x="54237" y="0"/>
                  </a:cubicBezTo>
                  <a:cubicBezTo>
                    <a:pt x="24282" y="0"/>
                    <a:pt x="0" y="24302"/>
                    <a:pt x="0" y="54253"/>
                  </a:cubicBezTo>
                  <a:close/>
                </a:path>
              </a:pathLst>
            </a:custGeom>
            <a:solidFill>
              <a:srgbClr val="00DA72"/>
            </a:solidFill>
            <a:ln w="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F5E6F768-6635-4AC9-B4CF-B1344E7983A9}"/>
                </a:ext>
              </a:extLst>
            </p:cNvPr>
            <p:cNvSpPr/>
            <p:nvPr/>
          </p:nvSpPr>
          <p:spPr>
            <a:xfrm>
              <a:off x="19223151" y="11648193"/>
              <a:ext cx="108465" cy="108505"/>
            </a:xfrm>
            <a:custGeom>
              <a:avLst/>
              <a:gdLst>
                <a:gd name="connsiteX0" fmla="*/ 0 w 108465"/>
                <a:gd name="connsiteY0" fmla="*/ 54253 h 108505"/>
                <a:gd name="connsiteX1" fmla="*/ 54242 w 108465"/>
                <a:gd name="connsiteY1" fmla="*/ 108506 h 108505"/>
                <a:gd name="connsiteX2" fmla="*/ 108466 w 108465"/>
                <a:gd name="connsiteY2" fmla="*/ 54253 h 108505"/>
                <a:gd name="connsiteX3" fmla="*/ 54242 w 108465"/>
                <a:gd name="connsiteY3" fmla="*/ 0 h 108505"/>
                <a:gd name="connsiteX4" fmla="*/ 0 w 108465"/>
                <a:gd name="connsiteY4" fmla="*/ 54253 h 108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465" h="108505">
                  <a:moveTo>
                    <a:pt x="0" y="54253"/>
                  </a:moveTo>
                  <a:cubicBezTo>
                    <a:pt x="0" y="84208"/>
                    <a:pt x="24282" y="108506"/>
                    <a:pt x="54242" y="108506"/>
                  </a:cubicBezTo>
                  <a:cubicBezTo>
                    <a:pt x="84188" y="108506"/>
                    <a:pt x="108466" y="84208"/>
                    <a:pt x="108466" y="54253"/>
                  </a:cubicBezTo>
                  <a:cubicBezTo>
                    <a:pt x="108466" y="24302"/>
                    <a:pt x="84188" y="0"/>
                    <a:pt x="54242" y="0"/>
                  </a:cubicBezTo>
                  <a:cubicBezTo>
                    <a:pt x="24282" y="0"/>
                    <a:pt x="0" y="24302"/>
                    <a:pt x="0" y="54253"/>
                  </a:cubicBezTo>
                  <a:close/>
                </a:path>
              </a:pathLst>
            </a:custGeom>
            <a:solidFill>
              <a:srgbClr val="00DA72"/>
            </a:solidFill>
            <a:ln w="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3DAE1D05-CA2A-4BB7-A425-4E8A9E99CD1E}"/>
              </a:ext>
            </a:extLst>
          </p:cNvPr>
          <p:cNvSpPr/>
          <p:nvPr/>
        </p:nvSpPr>
        <p:spPr>
          <a:xfrm>
            <a:off x="19955189" y="1457325"/>
            <a:ext cx="4038824" cy="11180651"/>
          </a:xfrm>
          <a:custGeom>
            <a:avLst/>
            <a:gdLst>
              <a:gd name="connsiteX0" fmla="*/ 3111551 w 4038824"/>
              <a:gd name="connsiteY0" fmla="*/ 2293387 h 2293386"/>
              <a:gd name="connsiteX1" fmla="*/ 4038825 w 4038824"/>
              <a:gd name="connsiteY1" fmla="*/ 2293387 h 2293386"/>
              <a:gd name="connsiteX2" fmla="*/ 4038825 w 4038824"/>
              <a:gd name="connsiteY2" fmla="*/ 0 h 2293386"/>
              <a:gd name="connsiteX3" fmla="*/ 0 w 4038824"/>
              <a:gd name="connsiteY3" fmla="*/ 0 h 22933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38824" h="2293386">
                <a:moveTo>
                  <a:pt x="3111551" y="2293387"/>
                </a:moveTo>
                <a:lnTo>
                  <a:pt x="4038825" y="2293387"/>
                </a:lnTo>
                <a:lnTo>
                  <a:pt x="4038825" y="0"/>
                </a:lnTo>
                <a:lnTo>
                  <a:pt x="0" y="0"/>
                </a:lnTo>
              </a:path>
            </a:pathLst>
          </a:custGeom>
          <a:noFill/>
          <a:ln w="11671" cap="flat">
            <a:solidFill>
              <a:srgbClr val="00DA72"/>
            </a:solidFill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690659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87D65E01-1753-124D-B2BB-B45C0B1D22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545" y="382242"/>
            <a:ext cx="23640387" cy="1161280"/>
          </a:xfrm>
        </p:spPr>
        <p:txBody>
          <a:bodyPr/>
          <a:lstStyle/>
          <a:p>
            <a:r>
              <a:rPr lang="ru-RU" dirty="0"/>
              <a:t>Паттерны проектирования</a:t>
            </a:r>
            <a:endParaRPr lang="en-GB" dirty="0"/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28EA86ED-1B33-45B7-8594-604C63403D7A}"/>
              </a:ext>
            </a:extLst>
          </p:cNvPr>
          <p:cNvSpPr txBox="1">
            <a:spLocks/>
          </p:cNvSpPr>
          <p:nvPr/>
        </p:nvSpPr>
        <p:spPr>
          <a:xfrm>
            <a:off x="382326" y="2972557"/>
            <a:ext cx="22248812" cy="597086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457200" lvl="0" indent="-457200" defTabSz="1828709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DA72"/>
              </a:buClr>
              <a:buSzPct val="9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3200" b="0" i="0">
                <a:latin typeface="YS Text Regular" pitchFamily="2" charset="-52"/>
              </a:defRPr>
            </a:lvl1pPr>
            <a:lvl2pPr marL="0" indent="0" defTabSz="1828709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3200" b="0" i="0">
                <a:latin typeface="YS Text Bold" pitchFamily="2" charset="-52"/>
              </a:defRPr>
            </a:lvl2pPr>
            <a:lvl3pPr marL="0" indent="0" defTabSz="1828709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3200" b="0" i="0">
                <a:latin typeface="YS Text Regular" pitchFamily="2" charset="-52"/>
              </a:defRPr>
            </a:lvl3pPr>
            <a:lvl4pPr marL="0" indent="0" defTabSz="1828709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2400" b="0" i="0">
                <a:latin typeface="YS Text Regular" pitchFamily="2" charset="-52"/>
              </a:defRPr>
            </a:lvl4pPr>
            <a:lvl5pPr marL="0" indent="0" defTabSz="1828709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b="0" i="0">
                <a:latin typeface="YS Text Regular" pitchFamily="2" charset="-52"/>
              </a:defRPr>
            </a:lvl5pPr>
            <a:lvl6pPr marL="5028949" indent="-457177" defTabSz="18287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/>
            </a:lvl6pPr>
            <a:lvl7pPr marL="5943303" indent="-457177" defTabSz="18287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/>
            </a:lvl7pPr>
            <a:lvl8pPr marL="6857657" indent="-457177" defTabSz="18287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/>
            </a:lvl8pPr>
            <a:lvl9pPr marL="7772011" indent="-457177" defTabSz="18287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/>
            </a:lvl9pPr>
          </a:lstStyle>
          <a:p>
            <a:r>
              <a:rPr lang="ru-RU" sz="4400" b="0" i="0" dirty="0">
                <a:solidFill>
                  <a:srgbClr val="444444"/>
                </a:solidFill>
                <a:effectLst/>
                <a:latin typeface="PT Sans" panose="020B0503020203020204" pitchFamily="34" charset="77"/>
              </a:rPr>
              <a:t>Паттерны (или шаблоны) проектирования описывают типичные способы решения часто встречающихся проблем при проектировании программ</a:t>
            </a:r>
          </a:p>
          <a:p>
            <a:r>
              <a:rPr lang="ru-RU" sz="4400" b="1" dirty="0"/>
              <a:t>Порождающие паттерны</a:t>
            </a:r>
            <a:r>
              <a:rPr lang="ru-RU" sz="4400" dirty="0"/>
              <a:t> (</a:t>
            </a:r>
            <a:r>
              <a:rPr lang="en-GB" sz="4400" dirty="0"/>
              <a:t>Creational Patterns) — </a:t>
            </a:r>
            <a:r>
              <a:rPr lang="ru-RU" sz="4400" dirty="0"/>
              <a:t>это группа паттернов проектирования, которые фокусируются на процессе создания объектов. </a:t>
            </a:r>
          </a:p>
          <a:p>
            <a:r>
              <a:rPr lang="ru-RU" sz="4800" b="1" dirty="0"/>
              <a:t>Структурные паттерны</a:t>
            </a:r>
            <a:r>
              <a:rPr lang="ru-RU" sz="4800" dirty="0"/>
              <a:t> (</a:t>
            </a:r>
            <a:r>
              <a:rPr lang="en-GB" sz="4800" dirty="0"/>
              <a:t>Structural Patterns) </a:t>
            </a:r>
            <a:r>
              <a:rPr lang="ru-RU" sz="4800" dirty="0"/>
              <a:t>упрощают создание сложных структур за счет гибкого и эффективного сочетания классов и объектов.</a:t>
            </a:r>
            <a:endParaRPr lang="ru-RU" sz="4400" dirty="0"/>
          </a:p>
          <a:p>
            <a:r>
              <a:rPr lang="ru-RU" sz="4800" b="1" dirty="0"/>
              <a:t>Поведенческие паттерны</a:t>
            </a:r>
            <a:r>
              <a:rPr lang="ru-RU" sz="4800" dirty="0"/>
              <a:t> (</a:t>
            </a:r>
            <a:r>
              <a:rPr lang="en-GB" sz="4800" dirty="0" err="1"/>
              <a:t>Behavioral</a:t>
            </a:r>
            <a:r>
              <a:rPr lang="en-GB" sz="4800" dirty="0"/>
              <a:t> Patterns) </a:t>
            </a:r>
            <a:r>
              <a:rPr lang="ru-RU" sz="4800" dirty="0"/>
              <a:t>связаны с алгоритмами и распределением обязанностей между объектами.</a:t>
            </a:r>
            <a:endParaRPr lang="ru-RU" sz="7200" dirty="0"/>
          </a:p>
        </p:txBody>
      </p: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076861DB-5783-4845-BE80-76385BBE99BC}"/>
              </a:ext>
            </a:extLst>
          </p:cNvPr>
          <p:cNvGrpSpPr/>
          <p:nvPr/>
        </p:nvGrpSpPr>
        <p:grpSpPr>
          <a:xfrm>
            <a:off x="15627350" y="11597378"/>
            <a:ext cx="7930174" cy="210134"/>
            <a:chOff x="15627350" y="11597378"/>
            <a:chExt cx="7930174" cy="210134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CC163BE-51FB-4C5F-8F2D-B2BC3E7B5B7E}"/>
                </a:ext>
              </a:extLst>
            </p:cNvPr>
            <p:cNvSpPr/>
            <p:nvPr/>
          </p:nvSpPr>
          <p:spPr>
            <a:xfrm>
              <a:off x="15627350" y="11702423"/>
              <a:ext cx="7930174" cy="44"/>
            </a:xfrm>
            <a:custGeom>
              <a:avLst/>
              <a:gdLst>
                <a:gd name="connsiteX0" fmla="*/ 0 w 7930174"/>
                <a:gd name="connsiteY0" fmla="*/ 0 h 44"/>
                <a:gd name="connsiteX1" fmla="*/ 7930175 w 7930174"/>
                <a:gd name="connsiteY1" fmla="*/ 0 h 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0174" h="44">
                  <a:moveTo>
                    <a:pt x="0" y="0"/>
                  </a:moveTo>
                  <a:lnTo>
                    <a:pt x="7930175" y="0"/>
                  </a:lnTo>
                </a:path>
              </a:pathLst>
            </a:custGeom>
            <a:ln w="11671" cap="flat">
              <a:solidFill>
                <a:srgbClr val="00DA7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3E11058-927A-4690-A0DB-1299382BDA93}"/>
                </a:ext>
              </a:extLst>
            </p:cNvPr>
            <p:cNvSpPr/>
            <p:nvPr/>
          </p:nvSpPr>
          <p:spPr>
            <a:xfrm>
              <a:off x="22308562" y="11597378"/>
              <a:ext cx="645152" cy="210134"/>
            </a:xfrm>
            <a:custGeom>
              <a:avLst/>
              <a:gdLst>
                <a:gd name="connsiteX0" fmla="*/ 0 w 645152"/>
                <a:gd name="connsiteY0" fmla="*/ 210134 h 210134"/>
                <a:gd name="connsiteX1" fmla="*/ 645152 w 645152"/>
                <a:gd name="connsiteY1" fmla="*/ 210134 h 210134"/>
                <a:gd name="connsiteX2" fmla="*/ 645152 w 645152"/>
                <a:gd name="connsiteY2" fmla="*/ 0 h 210134"/>
                <a:gd name="connsiteX3" fmla="*/ 0 w 645152"/>
                <a:gd name="connsiteY3" fmla="*/ 0 h 210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5152" h="210134">
                  <a:moveTo>
                    <a:pt x="0" y="210134"/>
                  </a:moveTo>
                  <a:lnTo>
                    <a:pt x="645152" y="210134"/>
                  </a:lnTo>
                  <a:lnTo>
                    <a:pt x="64515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DA72"/>
            </a:solidFill>
            <a:ln w="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F7222F5E-B938-496A-A312-93E4FE019E53}"/>
                </a:ext>
              </a:extLst>
            </p:cNvPr>
            <p:cNvSpPr/>
            <p:nvPr/>
          </p:nvSpPr>
          <p:spPr>
            <a:xfrm>
              <a:off x="21873803" y="11597378"/>
              <a:ext cx="222813" cy="210134"/>
            </a:xfrm>
            <a:custGeom>
              <a:avLst/>
              <a:gdLst>
                <a:gd name="connsiteX0" fmla="*/ 0 w 222813"/>
                <a:gd name="connsiteY0" fmla="*/ 210134 h 210134"/>
                <a:gd name="connsiteX1" fmla="*/ 222814 w 222813"/>
                <a:gd name="connsiteY1" fmla="*/ 210134 h 210134"/>
                <a:gd name="connsiteX2" fmla="*/ 222814 w 222813"/>
                <a:gd name="connsiteY2" fmla="*/ 0 h 210134"/>
                <a:gd name="connsiteX3" fmla="*/ 0 w 222813"/>
                <a:gd name="connsiteY3" fmla="*/ 0 h 210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813" h="210134">
                  <a:moveTo>
                    <a:pt x="0" y="210134"/>
                  </a:moveTo>
                  <a:lnTo>
                    <a:pt x="222814" y="210134"/>
                  </a:lnTo>
                  <a:lnTo>
                    <a:pt x="22281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DA72"/>
            </a:solidFill>
            <a:ln w="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3275A96-B8E0-4143-BA34-A4CF04924C30}"/>
                </a:ext>
              </a:extLst>
            </p:cNvPr>
            <p:cNvSpPr/>
            <p:nvPr/>
          </p:nvSpPr>
          <p:spPr>
            <a:xfrm>
              <a:off x="21429462" y="11597378"/>
              <a:ext cx="222813" cy="210134"/>
            </a:xfrm>
            <a:custGeom>
              <a:avLst/>
              <a:gdLst>
                <a:gd name="connsiteX0" fmla="*/ 0 w 222813"/>
                <a:gd name="connsiteY0" fmla="*/ 210134 h 210134"/>
                <a:gd name="connsiteX1" fmla="*/ 222814 w 222813"/>
                <a:gd name="connsiteY1" fmla="*/ 210134 h 210134"/>
                <a:gd name="connsiteX2" fmla="*/ 222814 w 222813"/>
                <a:gd name="connsiteY2" fmla="*/ 0 h 210134"/>
                <a:gd name="connsiteX3" fmla="*/ 0 w 222813"/>
                <a:gd name="connsiteY3" fmla="*/ 0 h 210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813" h="210134">
                  <a:moveTo>
                    <a:pt x="0" y="210134"/>
                  </a:moveTo>
                  <a:lnTo>
                    <a:pt x="222814" y="210134"/>
                  </a:lnTo>
                  <a:lnTo>
                    <a:pt x="22281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DA72"/>
            </a:solidFill>
            <a:ln w="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33994CFC-C62F-409F-88BA-BBEA3FE2E0C0}"/>
                </a:ext>
              </a:extLst>
            </p:cNvPr>
            <p:cNvSpPr/>
            <p:nvPr/>
          </p:nvSpPr>
          <p:spPr>
            <a:xfrm>
              <a:off x="17031128" y="11598834"/>
              <a:ext cx="904428" cy="207223"/>
            </a:xfrm>
            <a:custGeom>
              <a:avLst/>
              <a:gdLst>
                <a:gd name="connsiteX0" fmla="*/ 0 w 904428"/>
                <a:gd name="connsiteY0" fmla="*/ 103603 h 207223"/>
                <a:gd name="connsiteX1" fmla="*/ 0 w 904428"/>
                <a:gd name="connsiteY1" fmla="*/ 103603 h 207223"/>
                <a:gd name="connsiteX2" fmla="*/ 103578 w 904428"/>
                <a:gd name="connsiteY2" fmla="*/ 207223 h 207223"/>
                <a:gd name="connsiteX3" fmla="*/ 800856 w 904428"/>
                <a:gd name="connsiteY3" fmla="*/ 207223 h 207223"/>
                <a:gd name="connsiteX4" fmla="*/ 904429 w 904428"/>
                <a:gd name="connsiteY4" fmla="*/ 103603 h 207223"/>
                <a:gd name="connsiteX5" fmla="*/ 800856 w 904428"/>
                <a:gd name="connsiteY5" fmla="*/ 0 h 207223"/>
                <a:gd name="connsiteX6" fmla="*/ 103578 w 904428"/>
                <a:gd name="connsiteY6" fmla="*/ 0 h 207223"/>
                <a:gd name="connsiteX7" fmla="*/ 0 w 904428"/>
                <a:gd name="connsiteY7" fmla="*/ 103603 h 207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04428" h="207223">
                  <a:moveTo>
                    <a:pt x="0" y="103603"/>
                  </a:moveTo>
                  <a:lnTo>
                    <a:pt x="0" y="103603"/>
                  </a:lnTo>
                  <a:cubicBezTo>
                    <a:pt x="0" y="160833"/>
                    <a:pt x="46364" y="207223"/>
                    <a:pt x="103578" y="207223"/>
                  </a:cubicBezTo>
                  <a:lnTo>
                    <a:pt x="800856" y="207223"/>
                  </a:lnTo>
                  <a:cubicBezTo>
                    <a:pt x="858065" y="207223"/>
                    <a:pt x="904429" y="160833"/>
                    <a:pt x="904429" y="103603"/>
                  </a:cubicBezTo>
                  <a:cubicBezTo>
                    <a:pt x="904429" y="46381"/>
                    <a:pt x="858065" y="0"/>
                    <a:pt x="800856" y="0"/>
                  </a:cubicBezTo>
                  <a:lnTo>
                    <a:pt x="103578" y="0"/>
                  </a:lnTo>
                  <a:cubicBezTo>
                    <a:pt x="46364" y="0"/>
                    <a:pt x="0" y="46381"/>
                    <a:pt x="0" y="103603"/>
                  </a:cubicBezTo>
                  <a:close/>
                </a:path>
              </a:pathLst>
            </a:custGeom>
            <a:solidFill>
              <a:srgbClr val="00DA72"/>
            </a:solidFill>
            <a:ln w="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55836E8-266E-4AA4-8A98-9D8AC7FED1DA}"/>
                </a:ext>
              </a:extLst>
            </p:cNvPr>
            <p:cNvSpPr/>
            <p:nvPr/>
          </p:nvSpPr>
          <p:spPr>
            <a:xfrm>
              <a:off x="21015773" y="11597926"/>
              <a:ext cx="208973" cy="209038"/>
            </a:xfrm>
            <a:custGeom>
              <a:avLst/>
              <a:gdLst>
                <a:gd name="connsiteX0" fmla="*/ 0 w 208973"/>
                <a:gd name="connsiteY0" fmla="*/ 104517 h 209038"/>
                <a:gd name="connsiteX1" fmla="*/ 104509 w 208973"/>
                <a:gd name="connsiteY1" fmla="*/ 209038 h 209038"/>
                <a:gd name="connsiteX2" fmla="*/ 208974 w 208973"/>
                <a:gd name="connsiteY2" fmla="*/ 104517 h 209038"/>
                <a:gd name="connsiteX3" fmla="*/ 104509 w 208973"/>
                <a:gd name="connsiteY3" fmla="*/ 0 h 209038"/>
                <a:gd name="connsiteX4" fmla="*/ 0 w 208973"/>
                <a:gd name="connsiteY4" fmla="*/ 104517 h 209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8973" h="209038">
                  <a:moveTo>
                    <a:pt x="0" y="104517"/>
                  </a:moveTo>
                  <a:cubicBezTo>
                    <a:pt x="0" y="162244"/>
                    <a:pt x="46798" y="209038"/>
                    <a:pt x="104509" y="209038"/>
                  </a:cubicBezTo>
                  <a:cubicBezTo>
                    <a:pt x="162220" y="209038"/>
                    <a:pt x="208974" y="162244"/>
                    <a:pt x="208974" y="104517"/>
                  </a:cubicBezTo>
                  <a:cubicBezTo>
                    <a:pt x="208974" y="46798"/>
                    <a:pt x="162220" y="0"/>
                    <a:pt x="104509" y="0"/>
                  </a:cubicBezTo>
                  <a:cubicBezTo>
                    <a:pt x="46798" y="0"/>
                    <a:pt x="0" y="46798"/>
                    <a:pt x="0" y="104517"/>
                  </a:cubicBezTo>
                  <a:close/>
                </a:path>
              </a:pathLst>
            </a:custGeom>
            <a:solidFill>
              <a:srgbClr val="00DA72"/>
            </a:solidFill>
            <a:ln w="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3B53B68-9AD0-446F-B19A-08D6C79F6944}"/>
                </a:ext>
              </a:extLst>
            </p:cNvPr>
            <p:cNvSpPr/>
            <p:nvPr/>
          </p:nvSpPr>
          <p:spPr>
            <a:xfrm>
              <a:off x="18506280" y="11648193"/>
              <a:ext cx="108448" cy="108505"/>
            </a:xfrm>
            <a:custGeom>
              <a:avLst/>
              <a:gdLst>
                <a:gd name="connsiteX0" fmla="*/ 0 w 108448"/>
                <a:gd name="connsiteY0" fmla="*/ 54253 h 108505"/>
                <a:gd name="connsiteX1" fmla="*/ 54237 w 108448"/>
                <a:gd name="connsiteY1" fmla="*/ 108506 h 108505"/>
                <a:gd name="connsiteX2" fmla="*/ 108448 w 108448"/>
                <a:gd name="connsiteY2" fmla="*/ 54253 h 108505"/>
                <a:gd name="connsiteX3" fmla="*/ 54237 w 108448"/>
                <a:gd name="connsiteY3" fmla="*/ 0 h 108505"/>
                <a:gd name="connsiteX4" fmla="*/ 0 w 108448"/>
                <a:gd name="connsiteY4" fmla="*/ 54253 h 108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448" h="108505">
                  <a:moveTo>
                    <a:pt x="0" y="54253"/>
                  </a:moveTo>
                  <a:cubicBezTo>
                    <a:pt x="0" y="84208"/>
                    <a:pt x="24269" y="108506"/>
                    <a:pt x="54237" y="108506"/>
                  </a:cubicBezTo>
                  <a:cubicBezTo>
                    <a:pt x="84184" y="108506"/>
                    <a:pt x="108448" y="84208"/>
                    <a:pt x="108448" y="54253"/>
                  </a:cubicBezTo>
                  <a:cubicBezTo>
                    <a:pt x="108448" y="24302"/>
                    <a:pt x="84184" y="0"/>
                    <a:pt x="54237" y="0"/>
                  </a:cubicBezTo>
                  <a:cubicBezTo>
                    <a:pt x="24269" y="0"/>
                    <a:pt x="0" y="24302"/>
                    <a:pt x="0" y="54253"/>
                  </a:cubicBezTo>
                  <a:close/>
                </a:path>
              </a:pathLst>
            </a:custGeom>
            <a:solidFill>
              <a:srgbClr val="00DA72"/>
            </a:solidFill>
            <a:ln w="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D470FD06-9EDD-42DD-9543-021F2292ECD1}"/>
                </a:ext>
              </a:extLst>
            </p:cNvPr>
            <p:cNvSpPr/>
            <p:nvPr/>
          </p:nvSpPr>
          <p:spPr>
            <a:xfrm>
              <a:off x="18685467" y="11648193"/>
              <a:ext cx="108465" cy="108505"/>
            </a:xfrm>
            <a:custGeom>
              <a:avLst/>
              <a:gdLst>
                <a:gd name="connsiteX0" fmla="*/ 0 w 108465"/>
                <a:gd name="connsiteY0" fmla="*/ 54253 h 108505"/>
                <a:gd name="connsiteX1" fmla="*/ 54237 w 108465"/>
                <a:gd name="connsiteY1" fmla="*/ 108506 h 108505"/>
                <a:gd name="connsiteX2" fmla="*/ 108466 w 108465"/>
                <a:gd name="connsiteY2" fmla="*/ 54253 h 108505"/>
                <a:gd name="connsiteX3" fmla="*/ 54237 w 108465"/>
                <a:gd name="connsiteY3" fmla="*/ 0 h 108505"/>
                <a:gd name="connsiteX4" fmla="*/ 0 w 108465"/>
                <a:gd name="connsiteY4" fmla="*/ 54253 h 108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465" h="108505">
                  <a:moveTo>
                    <a:pt x="0" y="54253"/>
                  </a:moveTo>
                  <a:cubicBezTo>
                    <a:pt x="0" y="84208"/>
                    <a:pt x="24277" y="108506"/>
                    <a:pt x="54237" y="108506"/>
                  </a:cubicBezTo>
                  <a:cubicBezTo>
                    <a:pt x="84184" y="108506"/>
                    <a:pt x="108466" y="84208"/>
                    <a:pt x="108466" y="54253"/>
                  </a:cubicBezTo>
                  <a:cubicBezTo>
                    <a:pt x="108466" y="24302"/>
                    <a:pt x="84184" y="0"/>
                    <a:pt x="54237" y="0"/>
                  </a:cubicBezTo>
                  <a:cubicBezTo>
                    <a:pt x="24277" y="0"/>
                    <a:pt x="0" y="24302"/>
                    <a:pt x="0" y="54253"/>
                  </a:cubicBezTo>
                  <a:close/>
                </a:path>
              </a:pathLst>
            </a:custGeom>
            <a:solidFill>
              <a:srgbClr val="00DA72"/>
            </a:solidFill>
            <a:ln w="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411DC27-9366-43B2-8278-82A147007AC1}"/>
                </a:ext>
              </a:extLst>
            </p:cNvPr>
            <p:cNvSpPr/>
            <p:nvPr/>
          </p:nvSpPr>
          <p:spPr>
            <a:xfrm>
              <a:off x="18864653" y="11648193"/>
              <a:ext cx="108465" cy="108505"/>
            </a:xfrm>
            <a:custGeom>
              <a:avLst/>
              <a:gdLst>
                <a:gd name="connsiteX0" fmla="*/ 0 w 108465"/>
                <a:gd name="connsiteY0" fmla="*/ 54253 h 108505"/>
                <a:gd name="connsiteX1" fmla="*/ 54237 w 108465"/>
                <a:gd name="connsiteY1" fmla="*/ 108506 h 108505"/>
                <a:gd name="connsiteX2" fmla="*/ 108466 w 108465"/>
                <a:gd name="connsiteY2" fmla="*/ 54253 h 108505"/>
                <a:gd name="connsiteX3" fmla="*/ 54237 w 108465"/>
                <a:gd name="connsiteY3" fmla="*/ 0 h 108505"/>
                <a:gd name="connsiteX4" fmla="*/ 0 w 108465"/>
                <a:gd name="connsiteY4" fmla="*/ 54253 h 108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465" h="108505">
                  <a:moveTo>
                    <a:pt x="0" y="54253"/>
                  </a:moveTo>
                  <a:cubicBezTo>
                    <a:pt x="0" y="84208"/>
                    <a:pt x="24268" y="108506"/>
                    <a:pt x="54237" y="108506"/>
                  </a:cubicBezTo>
                  <a:cubicBezTo>
                    <a:pt x="84184" y="108506"/>
                    <a:pt x="108466" y="84208"/>
                    <a:pt x="108466" y="54253"/>
                  </a:cubicBezTo>
                  <a:cubicBezTo>
                    <a:pt x="108466" y="24302"/>
                    <a:pt x="84184" y="0"/>
                    <a:pt x="54237" y="0"/>
                  </a:cubicBezTo>
                  <a:cubicBezTo>
                    <a:pt x="24268" y="0"/>
                    <a:pt x="0" y="24302"/>
                    <a:pt x="0" y="54253"/>
                  </a:cubicBezTo>
                  <a:close/>
                </a:path>
              </a:pathLst>
            </a:custGeom>
            <a:solidFill>
              <a:srgbClr val="00DA72"/>
            </a:solidFill>
            <a:ln w="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1457598A-5430-4D0E-87EA-B3B2E9028DDF}"/>
                </a:ext>
              </a:extLst>
            </p:cNvPr>
            <p:cNvSpPr/>
            <p:nvPr/>
          </p:nvSpPr>
          <p:spPr>
            <a:xfrm>
              <a:off x="19043840" y="11648193"/>
              <a:ext cx="108465" cy="108505"/>
            </a:xfrm>
            <a:custGeom>
              <a:avLst/>
              <a:gdLst>
                <a:gd name="connsiteX0" fmla="*/ 0 w 108465"/>
                <a:gd name="connsiteY0" fmla="*/ 54253 h 108505"/>
                <a:gd name="connsiteX1" fmla="*/ 54237 w 108465"/>
                <a:gd name="connsiteY1" fmla="*/ 108506 h 108505"/>
                <a:gd name="connsiteX2" fmla="*/ 108466 w 108465"/>
                <a:gd name="connsiteY2" fmla="*/ 54253 h 108505"/>
                <a:gd name="connsiteX3" fmla="*/ 54237 w 108465"/>
                <a:gd name="connsiteY3" fmla="*/ 0 h 108505"/>
                <a:gd name="connsiteX4" fmla="*/ 0 w 108465"/>
                <a:gd name="connsiteY4" fmla="*/ 54253 h 108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465" h="108505">
                  <a:moveTo>
                    <a:pt x="0" y="54253"/>
                  </a:moveTo>
                  <a:cubicBezTo>
                    <a:pt x="0" y="84208"/>
                    <a:pt x="24282" y="108506"/>
                    <a:pt x="54237" y="108506"/>
                  </a:cubicBezTo>
                  <a:cubicBezTo>
                    <a:pt x="84184" y="108506"/>
                    <a:pt x="108466" y="84208"/>
                    <a:pt x="108466" y="54253"/>
                  </a:cubicBezTo>
                  <a:cubicBezTo>
                    <a:pt x="108466" y="24302"/>
                    <a:pt x="84184" y="0"/>
                    <a:pt x="54237" y="0"/>
                  </a:cubicBezTo>
                  <a:cubicBezTo>
                    <a:pt x="24282" y="0"/>
                    <a:pt x="0" y="24302"/>
                    <a:pt x="0" y="54253"/>
                  </a:cubicBezTo>
                  <a:close/>
                </a:path>
              </a:pathLst>
            </a:custGeom>
            <a:solidFill>
              <a:srgbClr val="00DA72"/>
            </a:solidFill>
            <a:ln w="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F5E6F768-6635-4AC9-B4CF-B1344E7983A9}"/>
                </a:ext>
              </a:extLst>
            </p:cNvPr>
            <p:cNvSpPr/>
            <p:nvPr/>
          </p:nvSpPr>
          <p:spPr>
            <a:xfrm>
              <a:off x="19223151" y="11648193"/>
              <a:ext cx="108465" cy="108505"/>
            </a:xfrm>
            <a:custGeom>
              <a:avLst/>
              <a:gdLst>
                <a:gd name="connsiteX0" fmla="*/ 0 w 108465"/>
                <a:gd name="connsiteY0" fmla="*/ 54253 h 108505"/>
                <a:gd name="connsiteX1" fmla="*/ 54242 w 108465"/>
                <a:gd name="connsiteY1" fmla="*/ 108506 h 108505"/>
                <a:gd name="connsiteX2" fmla="*/ 108466 w 108465"/>
                <a:gd name="connsiteY2" fmla="*/ 54253 h 108505"/>
                <a:gd name="connsiteX3" fmla="*/ 54242 w 108465"/>
                <a:gd name="connsiteY3" fmla="*/ 0 h 108505"/>
                <a:gd name="connsiteX4" fmla="*/ 0 w 108465"/>
                <a:gd name="connsiteY4" fmla="*/ 54253 h 108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465" h="108505">
                  <a:moveTo>
                    <a:pt x="0" y="54253"/>
                  </a:moveTo>
                  <a:cubicBezTo>
                    <a:pt x="0" y="84208"/>
                    <a:pt x="24282" y="108506"/>
                    <a:pt x="54242" y="108506"/>
                  </a:cubicBezTo>
                  <a:cubicBezTo>
                    <a:pt x="84188" y="108506"/>
                    <a:pt x="108466" y="84208"/>
                    <a:pt x="108466" y="54253"/>
                  </a:cubicBezTo>
                  <a:cubicBezTo>
                    <a:pt x="108466" y="24302"/>
                    <a:pt x="84188" y="0"/>
                    <a:pt x="54242" y="0"/>
                  </a:cubicBezTo>
                  <a:cubicBezTo>
                    <a:pt x="24282" y="0"/>
                    <a:pt x="0" y="24302"/>
                    <a:pt x="0" y="54253"/>
                  </a:cubicBezTo>
                  <a:close/>
                </a:path>
              </a:pathLst>
            </a:custGeom>
            <a:solidFill>
              <a:srgbClr val="00DA72"/>
            </a:solidFill>
            <a:ln w="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3DAE1D05-CA2A-4BB7-A425-4E8A9E99CD1E}"/>
              </a:ext>
            </a:extLst>
          </p:cNvPr>
          <p:cNvSpPr/>
          <p:nvPr/>
        </p:nvSpPr>
        <p:spPr>
          <a:xfrm>
            <a:off x="19955189" y="1457325"/>
            <a:ext cx="4038824" cy="11180651"/>
          </a:xfrm>
          <a:custGeom>
            <a:avLst/>
            <a:gdLst>
              <a:gd name="connsiteX0" fmla="*/ 3111551 w 4038824"/>
              <a:gd name="connsiteY0" fmla="*/ 2293387 h 2293386"/>
              <a:gd name="connsiteX1" fmla="*/ 4038825 w 4038824"/>
              <a:gd name="connsiteY1" fmla="*/ 2293387 h 2293386"/>
              <a:gd name="connsiteX2" fmla="*/ 4038825 w 4038824"/>
              <a:gd name="connsiteY2" fmla="*/ 0 h 2293386"/>
              <a:gd name="connsiteX3" fmla="*/ 0 w 4038824"/>
              <a:gd name="connsiteY3" fmla="*/ 0 h 22933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38824" h="2293386">
                <a:moveTo>
                  <a:pt x="3111551" y="2293387"/>
                </a:moveTo>
                <a:lnTo>
                  <a:pt x="4038825" y="2293387"/>
                </a:lnTo>
                <a:lnTo>
                  <a:pt x="4038825" y="0"/>
                </a:lnTo>
                <a:lnTo>
                  <a:pt x="0" y="0"/>
                </a:lnTo>
              </a:path>
            </a:pathLst>
          </a:custGeom>
          <a:noFill/>
          <a:ln w="11671" cap="flat">
            <a:solidFill>
              <a:srgbClr val="00DA72"/>
            </a:solidFill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843252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87D65E01-1753-124D-B2BB-B45C0B1D22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545" y="382242"/>
            <a:ext cx="23640387" cy="1161280"/>
          </a:xfrm>
        </p:spPr>
        <p:txBody>
          <a:bodyPr/>
          <a:lstStyle/>
          <a:p>
            <a:r>
              <a:rPr lang="en-US" dirty="0"/>
              <a:t>Singleton</a:t>
            </a:r>
            <a:endParaRPr lang="en-GB" dirty="0"/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28EA86ED-1B33-45B7-8594-604C63403D7A}"/>
              </a:ext>
            </a:extLst>
          </p:cNvPr>
          <p:cNvSpPr txBox="1">
            <a:spLocks/>
          </p:cNvSpPr>
          <p:nvPr/>
        </p:nvSpPr>
        <p:spPr>
          <a:xfrm>
            <a:off x="382326" y="2972557"/>
            <a:ext cx="22248812" cy="8484374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457200" lvl="0" indent="-457200" defTabSz="1828709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DA72"/>
              </a:buClr>
              <a:buSzPct val="9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3200" b="0" i="0">
                <a:latin typeface="YS Text Regular" pitchFamily="2" charset="-52"/>
              </a:defRPr>
            </a:lvl1pPr>
            <a:lvl2pPr marL="0" indent="0" defTabSz="1828709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3200" b="0" i="0">
                <a:latin typeface="YS Text Bold" pitchFamily="2" charset="-52"/>
              </a:defRPr>
            </a:lvl2pPr>
            <a:lvl3pPr marL="0" indent="0" defTabSz="1828709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3200" b="0" i="0">
                <a:latin typeface="YS Text Regular" pitchFamily="2" charset="-52"/>
              </a:defRPr>
            </a:lvl3pPr>
            <a:lvl4pPr marL="0" indent="0" defTabSz="1828709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2400" b="0" i="0">
                <a:latin typeface="YS Text Regular" pitchFamily="2" charset="-52"/>
              </a:defRPr>
            </a:lvl4pPr>
            <a:lvl5pPr marL="0" indent="0" defTabSz="1828709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b="0" i="0">
                <a:latin typeface="YS Text Regular" pitchFamily="2" charset="-52"/>
              </a:defRPr>
            </a:lvl5pPr>
            <a:lvl6pPr marL="5028949" indent="-457177" defTabSz="18287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/>
            </a:lvl6pPr>
            <a:lvl7pPr marL="5943303" indent="-457177" defTabSz="18287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/>
            </a:lvl7pPr>
            <a:lvl8pPr marL="6857657" indent="-457177" defTabSz="18287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/>
            </a:lvl8pPr>
            <a:lvl9pPr marL="7772011" indent="-457177" defTabSz="18287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/>
            </a:lvl9pPr>
          </a:lstStyle>
          <a:p>
            <a:r>
              <a:rPr lang="en-GB" sz="4400" b="1" dirty="0"/>
              <a:t>Singleton</a:t>
            </a:r>
            <a:r>
              <a:rPr lang="en-GB" sz="4400" dirty="0"/>
              <a:t> — </a:t>
            </a:r>
            <a:r>
              <a:rPr lang="ru-RU" sz="4400" dirty="0"/>
              <a:t>это порождающий паттерн проектирования, который гарантирует, что у класса есть только один экземпляр, и предоставляет глобальную точку доступа к этому экземпляру.</a:t>
            </a:r>
          </a:p>
          <a:p>
            <a:r>
              <a:rPr lang="ru-RU" sz="4400" b="1" dirty="0"/>
              <a:t>Когда использовать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4400" dirty="0"/>
              <a:t>Когда нужен единственный экземпляр класса для контроля доступа к общему ресурсу (например, подключение к базе данных, логгер).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4400" dirty="0"/>
              <a:t>Когда требуется глобальная точка доступа к объекту.</a:t>
            </a:r>
          </a:p>
          <a:p>
            <a:pPr>
              <a:buFont typeface="Arial" panose="020B0604020202020204" pitchFamily="34" charset="0"/>
              <a:buChar char="•"/>
            </a:pPr>
            <a:endParaRPr lang="ru-RU" sz="4400" dirty="0"/>
          </a:p>
          <a:p>
            <a:endParaRPr lang="ru-RU" sz="16600" dirty="0"/>
          </a:p>
        </p:txBody>
      </p: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076861DB-5783-4845-BE80-76385BBE99BC}"/>
              </a:ext>
            </a:extLst>
          </p:cNvPr>
          <p:cNvGrpSpPr/>
          <p:nvPr/>
        </p:nvGrpSpPr>
        <p:grpSpPr>
          <a:xfrm>
            <a:off x="15627350" y="11597378"/>
            <a:ext cx="7930174" cy="210134"/>
            <a:chOff x="15627350" y="11597378"/>
            <a:chExt cx="7930174" cy="210134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CC163BE-51FB-4C5F-8F2D-B2BC3E7B5B7E}"/>
                </a:ext>
              </a:extLst>
            </p:cNvPr>
            <p:cNvSpPr/>
            <p:nvPr/>
          </p:nvSpPr>
          <p:spPr>
            <a:xfrm>
              <a:off x="15627350" y="11702423"/>
              <a:ext cx="7930174" cy="44"/>
            </a:xfrm>
            <a:custGeom>
              <a:avLst/>
              <a:gdLst>
                <a:gd name="connsiteX0" fmla="*/ 0 w 7930174"/>
                <a:gd name="connsiteY0" fmla="*/ 0 h 44"/>
                <a:gd name="connsiteX1" fmla="*/ 7930175 w 7930174"/>
                <a:gd name="connsiteY1" fmla="*/ 0 h 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0174" h="44">
                  <a:moveTo>
                    <a:pt x="0" y="0"/>
                  </a:moveTo>
                  <a:lnTo>
                    <a:pt x="7930175" y="0"/>
                  </a:lnTo>
                </a:path>
              </a:pathLst>
            </a:custGeom>
            <a:ln w="11671" cap="flat">
              <a:solidFill>
                <a:srgbClr val="00DA7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3E11058-927A-4690-A0DB-1299382BDA93}"/>
                </a:ext>
              </a:extLst>
            </p:cNvPr>
            <p:cNvSpPr/>
            <p:nvPr/>
          </p:nvSpPr>
          <p:spPr>
            <a:xfrm>
              <a:off x="22308562" y="11597378"/>
              <a:ext cx="645152" cy="210134"/>
            </a:xfrm>
            <a:custGeom>
              <a:avLst/>
              <a:gdLst>
                <a:gd name="connsiteX0" fmla="*/ 0 w 645152"/>
                <a:gd name="connsiteY0" fmla="*/ 210134 h 210134"/>
                <a:gd name="connsiteX1" fmla="*/ 645152 w 645152"/>
                <a:gd name="connsiteY1" fmla="*/ 210134 h 210134"/>
                <a:gd name="connsiteX2" fmla="*/ 645152 w 645152"/>
                <a:gd name="connsiteY2" fmla="*/ 0 h 210134"/>
                <a:gd name="connsiteX3" fmla="*/ 0 w 645152"/>
                <a:gd name="connsiteY3" fmla="*/ 0 h 210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5152" h="210134">
                  <a:moveTo>
                    <a:pt x="0" y="210134"/>
                  </a:moveTo>
                  <a:lnTo>
                    <a:pt x="645152" y="210134"/>
                  </a:lnTo>
                  <a:lnTo>
                    <a:pt x="64515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DA72"/>
            </a:solidFill>
            <a:ln w="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F7222F5E-B938-496A-A312-93E4FE019E53}"/>
                </a:ext>
              </a:extLst>
            </p:cNvPr>
            <p:cNvSpPr/>
            <p:nvPr/>
          </p:nvSpPr>
          <p:spPr>
            <a:xfrm>
              <a:off x="21873803" y="11597378"/>
              <a:ext cx="222813" cy="210134"/>
            </a:xfrm>
            <a:custGeom>
              <a:avLst/>
              <a:gdLst>
                <a:gd name="connsiteX0" fmla="*/ 0 w 222813"/>
                <a:gd name="connsiteY0" fmla="*/ 210134 h 210134"/>
                <a:gd name="connsiteX1" fmla="*/ 222814 w 222813"/>
                <a:gd name="connsiteY1" fmla="*/ 210134 h 210134"/>
                <a:gd name="connsiteX2" fmla="*/ 222814 w 222813"/>
                <a:gd name="connsiteY2" fmla="*/ 0 h 210134"/>
                <a:gd name="connsiteX3" fmla="*/ 0 w 222813"/>
                <a:gd name="connsiteY3" fmla="*/ 0 h 210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813" h="210134">
                  <a:moveTo>
                    <a:pt x="0" y="210134"/>
                  </a:moveTo>
                  <a:lnTo>
                    <a:pt x="222814" y="210134"/>
                  </a:lnTo>
                  <a:lnTo>
                    <a:pt x="22281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DA72"/>
            </a:solidFill>
            <a:ln w="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3275A96-B8E0-4143-BA34-A4CF04924C30}"/>
                </a:ext>
              </a:extLst>
            </p:cNvPr>
            <p:cNvSpPr/>
            <p:nvPr/>
          </p:nvSpPr>
          <p:spPr>
            <a:xfrm>
              <a:off x="21429462" y="11597378"/>
              <a:ext cx="222813" cy="210134"/>
            </a:xfrm>
            <a:custGeom>
              <a:avLst/>
              <a:gdLst>
                <a:gd name="connsiteX0" fmla="*/ 0 w 222813"/>
                <a:gd name="connsiteY0" fmla="*/ 210134 h 210134"/>
                <a:gd name="connsiteX1" fmla="*/ 222814 w 222813"/>
                <a:gd name="connsiteY1" fmla="*/ 210134 h 210134"/>
                <a:gd name="connsiteX2" fmla="*/ 222814 w 222813"/>
                <a:gd name="connsiteY2" fmla="*/ 0 h 210134"/>
                <a:gd name="connsiteX3" fmla="*/ 0 w 222813"/>
                <a:gd name="connsiteY3" fmla="*/ 0 h 210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813" h="210134">
                  <a:moveTo>
                    <a:pt x="0" y="210134"/>
                  </a:moveTo>
                  <a:lnTo>
                    <a:pt x="222814" y="210134"/>
                  </a:lnTo>
                  <a:lnTo>
                    <a:pt x="22281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DA72"/>
            </a:solidFill>
            <a:ln w="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33994CFC-C62F-409F-88BA-BBEA3FE2E0C0}"/>
                </a:ext>
              </a:extLst>
            </p:cNvPr>
            <p:cNvSpPr/>
            <p:nvPr/>
          </p:nvSpPr>
          <p:spPr>
            <a:xfrm>
              <a:off x="17031128" y="11598834"/>
              <a:ext cx="904428" cy="207223"/>
            </a:xfrm>
            <a:custGeom>
              <a:avLst/>
              <a:gdLst>
                <a:gd name="connsiteX0" fmla="*/ 0 w 904428"/>
                <a:gd name="connsiteY0" fmla="*/ 103603 h 207223"/>
                <a:gd name="connsiteX1" fmla="*/ 0 w 904428"/>
                <a:gd name="connsiteY1" fmla="*/ 103603 h 207223"/>
                <a:gd name="connsiteX2" fmla="*/ 103578 w 904428"/>
                <a:gd name="connsiteY2" fmla="*/ 207223 h 207223"/>
                <a:gd name="connsiteX3" fmla="*/ 800856 w 904428"/>
                <a:gd name="connsiteY3" fmla="*/ 207223 h 207223"/>
                <a:gd name="connsiteX4" fmla="*/ 904429 w 904428"/>
                <a:gd name="connsiteY4" fmla="*/ 103603 h 207223"/>
                <a:gd name="connsiteX5" fmla="*/ 800856 w 904428"/>
                <a:gd name="connsiteY5" fmla="*/ 0 h 207223"/>
                <a:gd name="connsiteX6" fmla="*/ 103578 w 904428"/>
                <a:gd name="connsiteY6" fmla="*/ 0 h 207223"/>
                <a:gd name="connsiteX7" fmla="*/ 0 w 904428"/>
                <a:gd name="connsiteY7" fmla="*/ 103603 h 207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04428" h="207223">
                  <a:moveTo>
                    <a:pt x="0" y="103603"/>
                  </a:moveTo>
                  <a:lnTo>
                    <a:pt x="0" y="103603"/>
                  </a:lnTo>
                  <a:cubicBezTo>
                    <a:pt x="0" y="160833"/>
                    <a:pt x="46364" y="207223"/>
                    <a:pt x="103578" y="207223"/>
                  </a:cubicBezTo>
                  <a:lnTo>
                    <a:pt x="800856" y="207223"/>
                  </a:lnTo>
                  <a:cubicBezTo>
                    <a:pt x="858065" y="207223"/>
                    <a:pt x="904429" y="160833"/>
                    <a:pt x="904429" y="103603"/>
                  </a:cubicBezTo>
                  <a:cubicBezTo>
                    <a:pt x="904429" y="46381"/>
                    <a:pt x="858065" y="0"/>
                    <a:pt x="800856" y="0"/>
                  </a:cubicBezTo>
                  <a:lnTo>
                    <a:pt x="103578" y="0"/>
                  </a:lnTo>
                  <a:cubicBezTo>
                    <a:pt x="46364" y="0"/>
                    <a:pt x="0" y="46381"/>
                    <a:pt x="0" y="103603"/>
                  </a:cubicBezTo>
                  <a:close/>
                </a:path>
              </a:pathLst>
            </a:custGeom>
            <a:solidFill>
              <a:srgbClr val="00DA72"/>
            </a:solidFill>
            <a:ln w="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55836E8-266E-4AA4-8A98-9D8AC7FED1DA}"/>
                </a:ext>
              </a:extLst>
            </p:cNvPr>
            <p:cNvSpPr/>
            <p:nvPr/>
          </p:nvSpPr>
          <p:spPr>
            <a:xfrm>
              <a:off x="21015773" y="11597926"/>
              <a:ext cx="208973" cy="209038"/>
            </a:xfrm>
            <a:custGeom>
              <a:avLst/>
              <a:gdLst>
                <a:gd name="connsiteX0" fmla="*/ 0 w 208973"/>
                <a:gd name="connsiteY0" fmla="*/ 104517 h 209038"/>
                <a:gd name="connsiteX1" fmla="*/ 104509 w 208973"/>
                <a:gd name="connsiteY1" fmla="*/ 209038 h 209038"/>
                <a:gd name="connsiteX2" fmla="*/ 208974 w 208973"/>
                <a:gd name="connsiteY2" fmla="*/ 104517 h 209038"/>
                <a:gd name="connsiteX3" fmla="*/ 104509 w 208973"/>
                <a:gd name="connsiteY3" fmla="*/ 0 h 209038"/>
                <a:gd name="connsiteX4" fmla="*/ 0 w 208973"/>
                <a:gd name="connsiteY4" fmla="*/ 104517 h 209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8973" h="209038">
                  <a:moveTo>
                    <a:pt x="0" y="104517"/>
                  </a:moveTo>
                  <a:cubicBezTo>
                    <a:pt x="0" y="162244"/>
                    <a:pt x="46798" y="209038"/>
                    <a:pt x="104509" y="209038"/>
                  </a:cubicBezTo>
                  <a:cubicBezTo>
                    <a:pt x="162220" y="209038"/>
                    <a:pt x="208974" y="162244"/>
                    <a:pt x="208974" y="104517"/>
                  </a:cubicBezTo>
                  <a:cubicBezTo>
                    <a:pt x="208974" y="46798"/>
                    <a:pt x="162220" y="0"/>
                    <a:pt x="104509" y="0"/>
                  </a:cubicBezTo>
                  <a:cubicBezTo>
                    <a:pt x="46798" y="0"/>
                    <a:pt x="0" y="46798"/>
                    <a:pt x="0" y="104517"/>
                  </a:cubicBezTo>
                  <a:close/>
                </a:path>
              </a:pathLst>
            </a:custGeom>
            <a:solidFill>
              <a:srgbClr val="00DA72"/>
            </a:solidFill>
            <a:ln w="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3B53B68-9AD0-446F-B19A-08D6C79F6944}"/>
                </a:ext>
              </a:extLst>
            </p:cNvPr>
            <p:cNvSpPr/>
            <p:nvPr/>
          </p:nvSpPr>
          <p:spPr>
            <a:xfrm>
              <a:off x="18506280" y="11648193"/>
              <a:ext cx="108448" cy="108505"/>
            </a:xfrm>
            <a:custGeom>
              <a:avLst/>
              <a:gdLst>
                <a:gd name="connsiteX0" fmla="*/ 0 w 108448"/>
                <a:gd name="connsiteY0" fmla="*/ 54253 h 108505"/>
                <a:gd name="connsiteX1" fmla="*/ 54237 w 108448"/>
                <a:gd name="connsiteY1" fmla="*/ 108506 h 108505"/>
                <a:gd name="connsiteX2" fmla="*/ 108448 w 108448"/>
                <a:gd name="connsiteY2" fmla="*/ 54253 h 108505"/>
                <a:gd name="connsiteX3" fmla="*/ 54237 w 108448"/>
                <a:gd name="connsiteY3" fmla="*/ 0 h 108505"/>
                <a:gd name="connsiteX4" fmla="*/ 0 w 108448"/>
                <a:gd name="connsiteY4" fmla="*/ 54253 h 108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448" h="108505">
                  <a:moveTo>
                    <a:pt x="0" y="54253"/>
                  </a:moveTo>
                  <a:cubicBezTo>
                    <a:pt x="0" y="84208"/>
                    <a:pt x="24269" y="108506"/>
                    <a:pt x="54237" y="108506"/>
                  </a:cubicBezTo>
                  <a:cubicBezTo>
                    <a:pt x="84184" y="108506"/>
                    <a:pt x="108448" y="84208"/>
                    <a:pt x="108448" y="54253"/>
                  </a:cubicBezTo>
                  <a:cubicBezTo>
                    <a:pt x="108448" y="24302"/>
                    <a:pt x="84184" y="0"/>
                    <a:pt x="54237" y="0"/>
                  </a:cubicBezTo>
                  <a:cubicBezTo>
                    <a:pt x="24269" y="0"/>
                    <a:pt x="0" y="24302"/>
                    <a:pt x="0" y="54253"/>
                  </a:cubicBezTo>
                  <a:close/>
                </a:path>
              </a:pathLst>
            </a:custGeom>
            <a:solidFill>
              <a:srgbClr val="00DA72"/>
            </a:solidFill>
            <a:ln w="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D470FD06-9EDD-42DD-9543-021F2292ECD1}"/>
                </a:ext>
              </a:extLst>
            </p:cNvPr>
            <p:cNvSpPr/>
            <p:nvPr/>
          </p:nvSpPr>
          <p:spPr>
            <a:xfrm>
              <a:off x="18685467" y="11648193"/>
              <a:ext cx="108465" cy="108505"/>
            </a:xfrm>
            <a:custGeom>
              <a:avLst/>
              <a:gdLst>
                <a:gd name="connsiteX0" fmla="*/ 0 w 108465"/>
                <a:gd name="connsiteY0" fmla="*/ 54253 h 108505"/>
                <a:gd name="connsiteX1" fmla="*/ 54237 w 108465"/>
                <a:gd name="connsiteY1" fmla="*/ 108506 h 108505"/>
                <a:gd name="connsiteX2" fmla="*/ 108466 w 108465"/>
                <a:gd name="connsiteY2" fmla="*/ 54253 h 108505"/>
                <a:gd name="connsiteX3" fmla="*/ 54237 w 108465"/>
                <a:gd name="connsiteY3" fmla="*/ 0 h 108505"/>
                <a:gd name="connsiteX4" fmla="*/ 0 w 108465"/>
                <a:gd name="connsiteY4" fmla="*/ 54253 h 108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465" h="108505">
                  <a:moveTo>
                    <a:pt x="0" y="54253"/>
                  </a:moveTo>
                  <a:cubicBezTo>
                    <a:pt x="0" y="84208"/>
                    <a:pt x="24277" y="108506"/>
                    <a:pt x="54237" y="108506"/>
                  </a:cubicBezTo>
                  <a:cubicBezTo>
                    <a:pt x="84184" y="108506"/>
                    <a:pt x="108466" y="84208"/>
                    <a:pt x="108466" y="54253"/>
                  </a:cubicBezTo>
                  <a:cubicBezTo>
                    <a:pt x="108466" y="24302"/>
                    <a:pt x="84184" y="0"/>
                    <a:pt x="54237" y="0"/>
                  </a:cubicBezTo>
                  <a:cubicBezTo>
                    <a:pt x="24277" y="0"/>
                    <a:pt x="0" y="24302"/>
                    <a:pt x="0" y="54253"/>
                  </a:cubicBezTo>
                  <a:close/>
                </a:path>
              </a:pathLst>
            </a:custGeom>
            <a:solidFill>
              <a:srgbClr val="00DA72"/>
            </a:solidFill>
            <a:ln w="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411DC27-9366-43B2-8278-82A147007AC1}"/>
                </a:ext>
              </a:extLst>
            </p:cNvPr>
            <p:cNvSpPr/>
            <p:nvPr/>
          </p:nvSpPr>
          <p:spPr>
            <a:xfrm>
              <a:off x="18864653" y="11648193"/>
              <a:ext cx="108465" cy="108505"/>
            </a:xfrm>
            <a:custGeom>
              <a:avLst/>
              <a:gdLst>
                <a:gd name="connsiteX0" fmla="*/ 0 w 108465"/>
                <a:gd name="connsiteY0" fmla="*/ 54253 h 108505"/>
                <a:gd name="connsiteX1" fmla="*/ 54237 w 108465"/>
                <a:gd name="connsiteY1" fmla="*/ 108506 h 108505"/>
                <a:gd name="connsiteX2" fmla="*/ 108466 w 108465"/>
                <a:gd name="connsiteY2" fmla="*/ 54253 h 108505"/>
                <a:gd name="connsiteX3" fmla="*/ 54237 w 108465"/>
                <a:gd name="connsiteY3" fmla="*/ 0 h 108505"/>
                <a:gd name="connsiteX4" fmla="*/ 0 w 108465"/>
                <a:gd name="connsiteY4" fmla="*/ 54253 h 108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465" h="108505">
                  <a:moveTo>
                    <a:pt x="0" y="54253"/>
                  </a:moveTo>
                  <a:cubicBezTo>
                    <a:pt x="0" y="84208"/>
                    <a:pt x="24268" y="108506"/>
                    <a:pt x="54237" y="108506"/>
                  </a:cubicBezTo>
                  <a:cubicBezTo>
                    <a:pt x="84184" y="108506"/>
                    <a:pt x="108466" y="84208"/>
                    <a:pt x="108466" y="54253"/>
                  </a:cubicBezTo>
                  <a:cubicBezTo>
                    <a:pt x="108466" y="24302"/>
                    <a:pt x="84184" y="0"/>
                    <a:pt x="54237" y="0"/>
                  </a:cubicBezTo>
                  <a:cubicBezTo>
                    <a:pt x="24268" y="0"/>
                    <a:pt x="0" y="24302"/>
                    <a:pt x="0" y="54253"/>
                  </a:cubicBezTo>
                  <a:close/>
                </a:path>
              </a:pathLst>
            </a:custGeom>
            <a:solidFill>
              <a:srgbClr val="00DA72"/>
            </a:solidFill>
            <a:ln w="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1457598A-5430-4D0E-87EA-B3B2E9028DDF}"/>
                </a:ext>
              </a:extLst>
            </p:cNvPr>
            <p:cNvSpPr/>
            <p:nvPr/>
          </p:nvSpPr>
          <p:spPr>
            <a:xfrm>
              <a:off x="19043840" y="11648193"/>
              <a:ext cx="108465" cy="108505"/>
            </a:xfrm>
            <a:custGeom>
              <a:avLst/>
              <a:gdLst>
                <a:gd name="connsiteX0" fmla="*/ 0 w 108465"/>
                <a:gd name="connsiteY0" fmla="*/ 54253 h 108505"/>
                <a:gd name="connsiteX1" fmla="*/ 54237 w 108465"/>
                <a:gd name="connsiteY1" fmla="*/ 108506 h 108505"/>
                <a:gd name="connsiteX2" fmla="*/ 108466 w 108465"/>
                <a:gd name="connsiteY2" fmla="*/ 54253 h 108505"/>
                <a:gd name="connsiteX3" fmla="*/ 54237 w 108465"/>
                <a:gd name="connsiteY3" fmla="*/ 0 h 108505"/>
                <a:gd name="connsiteX4" fmla="*/ 0 w 108465"/>
                <a:gd name="connsiteY4" fmla="*/ 54253 h 108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465" h="108505">
                  <a:moveTo>
                    <a:pt x="0" y="54253"/>
                  </a:moveTo>
                  <a:cubicBezTo>
                    <a:pt x="0" y="84208"/>
                    <a:pt x="24282" y="108506"/>
                    <a:pt x="54237" y="108506"/>
                  </a:cubicBezTo>
                  <a:cubicBezTo>
                    <a:pt x="84184" y="108506"/>
                    <a:pt x="108466" y="84208"/>
                    <a:pt x="108466" y="54253"/>
                  </a:cubicBezTo>
                  <a:cubicBezTo>
                    <a:pt x="108466" y="24302"/>
                    <a:pt x="84184" y="0"/>
                    <a:pt x="54237" y="0"/>
                  </a:cubicBezTo>
                  <a:cubicBezTo>
                    <a:pt x="24282" y="0"/>
                    <a:pt x="0" y="24302"/>
                    <a:pt x="0" y="54253"/>
                  </a:cubicBezTo>
                  <a:close/>
                </a:path>
              </a:pathLst>
            </a:custGeom>
            <a:solidFill>
              <a:srgbClr val="00DA72"/>
            </a:solidFill>
            <a:ln w="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F5E6F768-6635-4AC9-B4CF-B1344E7983A9}"/>
                </a:ext>
              </a:extLst>
            </p:cNvPr>
            <p:cNvSpPr/>
            <p:nvPr/>
          </p:nvSpPr>
          <p:spPr>
            <a:xfrm>
              <a:off x="19223151" y="11648193"/>
              <a:ext cx="108465" cy="108505"/>
            </a:xfrm>
            <a:custGeom>
              <a:avLst/>
              <a:gdLst>
                <a:gd name="connsiteX0" fmla="*/ 0 w 108465"/>
                <a:gd name="connsiteY0" fmla="*/ 54253 h 108505"/>
                <a:gd name="connsiteX1" fmla="*/ 54242 w 108465"/>
                <a:gd name="connsiteY1" fmla="*/ 108506 h 108505"/>
                <a:gd name="connsiteX2" fmla="*/ 108466 w 108465"/>
                <a:gd name="connsiteY2" fmla="*/ 54253 h 108505"/>
                <a:gd name="connsiteX3" fmla="*/ 54242 w 108465"/>
                <a:gd name="connsiteY3" fmla="*/ 0 h 108505"/>
                <a:gd name="connsiteX4" fmla="*/ 0 w 108465"/>
                <a:gd name="connsiteY4" fmla="*/ 54253 h 108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465" h="108505">
                  <a:moveTo>
                    <a:pt x="0" y="54253"/>
                  </a:moveTo>
                  <a:cubicBezTo>
                    <a:pt x="0" y="84208"/>
                    <a:pt x="24282" y="108506"/>
                    <a:pt x="54242" y="108506"/>
                  </a:cubicBezTo>
                  <a:cubicBezTo>
                    <a:pt x="84188" y="108506"/>
                    <a:pt x="108466" y="84208"/>
                    <a:pt x="108466" y="54253"/>
                  </a:cubicBezTo>
                  <a:cubicBezTo>
                    <a:pt x="108466" y="24302"/>
                    <a:pt x="84188" y="0"/>
                    <a:pt x="54242" y="0"/>
                  </a:cubicBezTo>
                  <a:cubicBezTo>
                    <a:pt x="24282" y="0"/>
                    <a:pt x="0" y="24302"/>
                    <a:pt x="0" y="54253"/>
                  </a:cubicBezTo>
                  <a:close/>
                </a:path>
              </a:pathLst>
            </a:custGeom>
            <a:solidFill>
              <a:srgbClr val="00DA72"/>
            </a:solidFill>
            <a:ln w="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3DAE1D05-CA2A-4BB7-A425-4E8A9E99CD1E}"/>
              </a:ext>
            </a:extLst>
          </p:cNvPr>
          <p:cNvSpPr/>
          <p:nvPr/>
        </p:nvSpPr>
        <p:spPr>
          <a:xfrm>
            <a:off x="19955189" y="1457325"/>
            <a:ext cx="4038824" cy="11180651"/>
          </a:xfrm>
          <a:custGeom>
            <a:avLst/>
            <a:gdLst>
              <a:gd name="connsiteX0" fmla="*/ 3111551 w 4038824"/>
              <a:gd name="connsiteY0" fmla="*/ 2293387 h 2293386"/>
              <a:gd name="connsiteX1" fmla="*/ 4038825 w 4038824"/>
              <a:gd name="connsiteY1" fmla="*/ 2293387 h 2293386"/>
              <a:gd name="connsiteX2" fmla="*/ 4038825 w 4038824"/>
              <a:gd name="connsiteY2" fmla="*/ 0 h 2293386"/>
              <a:gd name="connsiteX3" fmla="*/ 0 w 4038824"/>
              <a:gd name="connsiteY3" fmla="*/ 0 h 22933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38824" h="2293386">
                <a:moveTo>
                  <a:pt x="3111551" y="2293387"/>
                </a:moveTo>
                <a:lnTo>
                  <a:pt x="4038825" y="2293387"/>
                </a:lnTo>
                <a:lnTo>
                  <a:pt x="4038825" y="0"/>
                </a:lnTo>
                <a:lnTo>
                  <a:pt x="0" y="0"/>
                </a:lnTo>
              </a:path>
            </a:pathLst>
          </a:custGeom>
          <a:noFill/>
          <a:ln w="11671" cap="flat">
            <a:solidFill>
              <a:srgbClr val="00DA72"/>
            </a:solidFill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301925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87D65E01-1753-124D-B2BB-B45C0B1D22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545" y="382242"/>
            <a:ext cx="23640387" cy="1161280"/>
          </a:xfrm>
        </p:spPr>
        <p:txBody>
          <a:bodyPr/>
          <a:lstStyle/>
          <a:p>
            <a:r>
              <a:rPr lang="ru-RU" dirty="0"/>
              <a:t>Репозиторий</a:t>
            </a:r>
            <a:endParaRPr lang="en-GB" dirty="0"/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28EA86ED-1B33-45B7-8594-604C63403D7A}"/>
              </a:ext>
            </a:extLst>
          </p:cNvPr>
          <p:cNvSpPr txBox="1">
            <a:spLocks/>
          </p:cNvSpPr>
          <p:nvPr/>
        </p:nvSpPr>
        <p:spPr>
          <a:xfrm>
            <a:off x="382326" y="2972557"/>
            <a:ext cx="22248812" cy="5745163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457200" lvl="0" indent="-457200" defTabSz="1828709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DA72"/>
              </a:buClr>
              <a:buSzPct val="9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3200" b="0" i="0">
                <a:latin typeface="YS Text Regular" pitchFamily="2" charset="-52"/>
              </a:defRPr>
            </a:lvl1pPr>
            <a:lvl2pPr marL="0" indent="0" defTabSz="1828709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3200" b="0" i="0">
                <a:latin typeface="YS Text Bold" pitchFamily="2" charset="-52"/>
              </a:defRPr>
            </a:lvl2pPr>
            <a:lvl3pPr marL="0" indent="0" defTabSz="1828709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3200" b="0" i="0">
                <a:latin typeface="YS Text Regular" pitchFamily="2" charset="-52"/>
              </a:defRPr>
            </a:lvl3pPr>
            <a:lvl4pPr marL="0" indent="0" defTabSz="1828709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2400" b="0" i="0">
                <a:latin typeface="YS Text Regular" pitchFamily="2" charset="-52"/>
              </a:defRPr>
            </a:lvl4pPr>
            <a:lvl5pPr marL="0" indent="0" defTabSz="1828709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b="0" i="0">
                <a:latin typeface="YS Text Regular" pitchFamily="2" charset="-52"/>
              </a:defRPr>
            </a:lvl5pPr>
            <a:lvl6pPr marL="5028949" indent="-457177" defTabSz="18287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/>
            </a:lvl6pPr>
            <a:lvl7pPr marL="5943303" indent="-457177" defTabSz="18287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/>
            </a:lvl7pPr>
            <a:lvl8pPr marL="6857657" indent="-457177" defTabSz="18287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/>
            </a:lvl8pPr>
            <a:lvl9pPr marL="7772011" indent="-457177" defTabSz="18287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/>
            </a:lvl9pPr>
          </a:lstStyle>
          <a:p>
            <a:r>
              <a:rPr lang="ru-RU" sz="3600" b="1" dirty="0"/>
              <a:t>Репозиторий (</a:t>
            </a:r>
            <a:r>
              <a:rPr lang="en-GB" sz="3600" b="1" dirty="0"/>
              <a:t>Repository)</a:t>
            </a:r>
            <a:r>
              <a:rPr lang="en-GB" sz="3600" dirty="0"/>
              <a:t> — </a:t>
            </a:r>
            <a:r>
              <a:rPr lang="ru-RU" sz="3600" dirty="0"/>
              <a:t>это паттерн, который служит промежуточным слоем между бизнес-логикой приложения и слоем доступа к данным. Репозиторий инкапсулирует логику для получения, хранения и поиска данных, предоставляя единообразный интерфейс для работы с различными источниками данных (базы данных, файлы, внешние </a:t>
            </a:r>
            <a:r>
              <a:rPr lang="en-GB" sz="3600" dirty="0"/>
              <a:t>API </a:t>
            </a:r>
            <a:r>
              <a:rPr lang="ru-RU" sz="3600" dirty="0"/>
              <a:t>и т.д.).</a:t>
            </a:r>
          </a:p>
          <a:p>
            <a:endParaRPr lang="ru-RU" sz="3600" dirty="0"/>
          </a:p>
          <a:p>
            <a:r>
              <a:rPr lang="ru-RU" sz="4000" dirty="0"/>
              <a:t>Когда необходимо отделить бизнес-логику от деталей доступа к данным.</a:t>
            </a:r>
          </a:p>
          <a:p>
            <a:r>
              <a:rPr lang="ru-RU" sz="4000" dirty="0"/>
              <a:t>Когда нужно обеспечить единый интерфейс для разных источников данных.</a:t>
            </a:r>
          </a:p>
          <a:p>
            <a:r>
              <a:rPr lang="ru-RU" sz="4000" dirty="0"/>
              <a:t>Когда планируется использовать разные способы хранения данных или заменять их в будущем.</a:t>
            </a:r>
          </a:p>
          <a:p>
            <a:r>
              <a:rPr lang="ru-RU" sz="4000" dirty="0"/>
              <a:t>Для облегчения тестирования бизнес-логики, позволяя использовать </a:t>
            </a:r>
            <a:r>
              <a:rPr lang="ru-RU" sz="4000" dirty="0" err="1"/>
              <a:t>моки</a:t>
            </a:r>
            <a:r>
              <a:rPr lang="ru-RU" sz="4000" dirty="0"/>
              <a:t> репозиториев.</a:t>
            </a:r>
            <a:endParaRPr lang="ru-RU" sz="6000" dirty="0"/>
          </a:p>
        </p:txBody>
      </p: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076861DB-5783-4845-BE80-76385BBE99BC}"/>
              </a:ext>
            </a:extLst>
          </p:cNvPr>
          <p:cNvGrpSpPr/>
          <p:nvPr/>
        </p:nvGrpSpPr>
        <p:grpSpPr>
          <a:xfrm>
            <a:off x="15627350" y="11597378"/>
            <a:ext cx="7930174" cy="210134"/>
            <a:chOff x="15627350" y="11597378"/>
            <a:chExt cx="7930174" cy="210134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CC163BE-51FB-4C5F-8F2D-B2BC3E7B5B7E}"/>
                </a:ext>
              </a:extLst>
            </p:cNvPr>
            <p:cNvSpPr/>
            <p:nvPr/>
          </p:nvSpPr>
          <p:spPr>
            <a:xfrm>
              <a:off x="15627350" y="11702423"/>
              <a:ext cx="7930174" cy="44"/>
            </a:xfrm>
            <a:custGeom>
              <a:avLst/>
              <a:gdLst>
                <a:gd name="connsiteX0" fmla="*/ 0 w 7930174"/>
                <a:gd name="connsiteY0" fmla="*/ 0 h 44"/>
                <a:gd name="connsiteX1" fmla="*/ 7930175 w 7930174"/>
                <a:gd name="connsiteY1" fmla="*/ 0 h 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0174" h="44">
                  <a:moveTo>
                    <a:pt x="0" y="0"/>
                  </a:moveTo>
                  <a:lnTo>
                    <a:pt x="7930175" y="0"/>
                  </a:lnTo>
                </a:path>
              </a:pathLst>
            </a:custGeom>
            <a:ln w="11671" cap="flat">
              <a:solidFill>
                <a:srgbClr val="00DA7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3E11058-927A-4690-A0DB-1299382BDA93}"/>
                </a:ext>
              </a:extLst>
            </p:cNvPr>
            <p:cNvSpPr/>
            <p:nvPr/>
          </p:nvSpPr>
          <p:spPr>
            <a:xfrm>
              <a:off x="22308562" y="11597378"/>
              <a:ext cx="645152" cy="210134"/>
            </a:xfrm>
            <a:custGeom>
              <a:avLst/>
              <a:gdLst>
                <a:gd name="connsiteX0" fmla="*/ 0 w 645152"/>
                <a:gd name="connsiteY0" fmla="*/ 210134 h 210134"/>
                <a:gd name="connsiteX1" fmla="*/ 645152 w 645152"/>
                <a:gd name="connsiteY1" fmla="*/ 210134 h 210134"/>
                <a:gd name="connsiteX2" fmla="*/ 645152 w 645152"/>
                <a:gd name="connsiteY2" fmla="*/ 0 h 210134"/>
                <a:gd name="connsiteX3" fmla="*/ 0 w 645152"/>
                <a:gd name="connsiteY3" fmla="*/ 0 h 210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5152" h="210134">
                  <a:moveTo>
                    <a:pt x="0" y="210134"/>
                  </a:moveTo>
                  <a:lnTo>
                    <a:pt x="645152" y="210134"/>
                  </a:lnTo>
                  <a:lnTo>
                    <a:pt x="64515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DA72"/>
            </a:solidFill>
            <a:ln w="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F7222F5E-B938-496A-A312-93E4FE019E53}"/>
                </a:ext>
              </a:extLst>
            </p:cNvPr>
            <p:cNvSpPr/>
            <p:nvPr/>
          </p:nvSpPr>
          <p:spPr>
            <a:xfrm>
              <a:off x="21873803" y="11597378"/>
              <a:ext cx="222813" cy="210134"/>
            </a:xfrm>
            <a:custGeom>
              <a:avLst/>
              <a:gdLst>
                <a:gd name="connsiteX0" fmla="*/ 0 w 222813"/>
                <a:gd name="connsiteY0" fmla="*/ 210134 h 210134"/>
                <a:gd name="connsiteX1" fmla="*/ 222814 w 222813"/>
                <a:gd name="connsiteY1" fmla="*/ 210134 h 210134"/>
                <a:gd name="connsiteX2" fmla="*/ 222814 w 222813"/>
                <a:gd name="connsiteY2" fmla="*/ 0 h 210134"/>
                <a:gd name="connsiteX3" fmla="*/ 0 w 222813"/>
                <a:gd name="connsiteY3" fmla="*/ 0 h 210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813" h="210134">
                  <a:moveTo>
                    <a:pt x="0" y="210134"/>
                  </a:moveTo>
                  <a:lnTo>
                    <a:pt x="222814" y="210134"/>
                  </a:lnTo>
                  <a:lnTo>
                    <a:pt x="22281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DA72"/>
            </a:solidFill>
            <a:ln w="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3275A96-B8E0-4143-BA34-A4CF04924C30}"/>
                </a:ext>
              </a:extLst>
            </p:cNvPr>
            <p:cNvSpPr/>
            <p:nvPr/>
          </p:nvSpPr>
          <p:spPr>
            <a:xfrm>
              <a:off x="21429462" y="11597378"/>
              <a:ext cx="222813" cy="210134"/>
            </a:xfrm>
            <a:custGeom>
              <a:avLst/>
              <a:gdLst>
                <a:gd name="connsiteX0" fmla="*/ 0 w 222813"/>
                <a:gd name="connsiteY0" fmla="*/ 210134 h 210134"/>
                <a:gd name="connsiteX1" fmla="*/ 222814 w 222813"/>
                <a:gd name="connsiteY1" fmla="*/ 210134 h 210134"/>
                <a:gd name="connsiteX2" fmla="*/ 222814 w 222813"/>
                <a:gd name="connsiteY2" fmla="*/ 0 h 210134"/>
                <a:gd name="connsiteX3" fmla="*/ 0 w 222813"/>
                <a:gd name="connsiteY3" fmla="*/ 0 h 210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813" h="210134">
                  <a:moveTo>
                    <a:pt x="0" y="210134"/>
                  </a:moveTo>
                  <a:lnTo>
                    <a:pt x="222814" y="210134"/>
                  </a:lnTo>
                  <a:lnTo>
                    <a:pt x="22281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DA72"/>
            </a:solidFill>
            <a:ln w="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33994CFC-C62F-409F-88BA-BBEA3FE2E0C0}"/>
                </a:ext>
              </a:extLst>
            </p:cNvPr>
            <p:cNvSpPr/>
            <p:nvPr/>
          </p:nvSpPr>
          <p:spPr>
            <a:xfrm>
              <a:off x="17031128" y="11598834"/>
              <a:ext cx="904428" cy="207223"/>
            </a:xfrm>
            <a:custGeom>
              <a:avLst/>
              <a:gdLst>
                <a:gd name="connsiteX0" fmla="*/ 0 w 904428"/>
                <a:gd name="connsiteY0" fmla="*/ 103603 h 207223"/>
                <a:gd name="connsiteX1" fmla="*/ 0 w 904428"/>
                <a:gd name="connsiteY1" fmla="*/ 103603 h 207223"/>
                <a:gd name="connsiteX2" fmla="*/ 103578 w 904428"/>
                <a:gd name="connsiteY2" fmla="*/ 207223 h 207223"/>
                <a:gd name="connsiteX3" fmla="*/ 800856 w 904428"/>
                <a:gd name="connsiteY3" fmla="*/ 207223 h 207223"/>
                <a:gd name="connsiteX4" fmla="*/ 904429 w 904428"/>
                <a:gd name="connsiteY4" fmla="*/ 103603 h 207223"/>
                <a:gd name="connsiteX5" fmla="*/ 800856 w 904428"/>
                <a:gd name="connsiteY5" fmla="*/ 0 h 207223"/>
                <a:gd name="connsiteX6" fmla="*/ 103578 w 904428"/>
                <a:gd name="connsiteY6" fmla="*/ 0 h 207223"/>
                <a:gd name="connsiteX7" fmla="*/ 0 w 904428"/>
                <a:gd name="connsiteY7" fmla="*/ 103603 h 207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04428" h="207223">
                  <a:moveTo>
                    <a:pt x="0" y="103603"/>
                  </a:moveTo>
                  <a:lnTo>
                    <a:pt x="0" y="103603"/>
                  </a:lnTo>
                  <a:cubicBezTo>
                    <a:pt x="0" y="160833"/>
                    <a:pt x="46364" y="207223"/>
                    <a:pt x="103578" y="207223"/>
                  </a:cubicBezTo>
                  <a:lnTo>
                    <a:pt x="800856" y="207223"/>
                  </a:lnTo>
                  <a:cubicBezTo>
                    <a:pt x="858065" y="207223"/>
                    <a:pt x="904429" y="160833"/>
                    <a:pt x="904429" y="103603"/>
                  </a:cubicBezTo>
                  <a:cubicBezTo>
                    <a:pt x="904429" y="46381"/>
                    <a:pt x="858065" y="0"/>
                    <a:pt x="800856" y="0"/>
                  </a:cubicBezTo>
                  <a:lnTo>
                    <a:pt x="103578" y="0"/>
                  </a:lnTo>
                  <a:cubicBezTo>
                    <a:pt x="46364" y="0"/>
                    <a:pt x="0" y="46381"/>
                    <a:pt x="0" y="103603"/>
                  </a:cubicBezTo>
                  <a:close/>
                </a:path>
              </a:pathLst>
            </a:custGeom>
            <a:solidFill>
              <a:srgbClr val="00DA72"/>
            </a:solidFill>
            <a:ln w="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55836E8-266E-4AA4-8A98-9D8AC7FED1DA}"/>
                </a:ext>
              </a:extLst>
            </p:cNvPr>
            <p:cNvSpPr/>
            <p:nvPr/>
          </p:nvSpPr>
          <p:spPr>
            <a:xfrm>
              <a:off x="21015773" y="11597926"/>
              <a:ext cx="208973" cy="209038"/>
            </a:xfrm>
            <a:custGeom>
              <a:avLst/>
              <a:gdLst>
                <a:gd name="connsiteX0" fmla="*/ 0 w 208973"/>
                <a:gd name="connsiteY0" fmla="*/ 104517 h 209038"/>
                <a:gd name="connsiteX1" fmla="*/ 104509 w 208973"/>
                <a:gd name="connsiteY1" fmla="*/ 209038 h 209038"/>
                <a:gd name="connsiteX2" fmla="*/ 208974 w 208973"/>
                <a:gd name="connsiteY2" fmla="*/ 104517 h 209038"/>
                <a:gd name="connsiteX3" fmla="*/ 104509 w 208973"/>
                <a:gd name="connsiteY3" fmla="*/ 0 h 209038"/>
                <a:gd name="connsiteX4" fmla="*/ 0 w 208973"/>
                <a:gd name="connsiteY4" fmla="*/ 104517 h 209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8973" h="209038">
                  <a:moveTo>
                    <a:pt x="0" y="104517"/>
                  </a:moveTo>
                  <a:cubicBezTo>
                    <a:pt x="0" y="162244"/>
                    <a:pt x="46798" y="209038"/>
                    <a:pt x="104509" y="209038"/>
                  </a:cubicBezTo>
                  <a:cubicBezTo>
                    <a:pt x="162220" y="209038"/>
                    <a:pt x="208974" y="162244"/>
                    <a:pt x="208974" y="104517"/>
                  </a:cubicBezTo>
                  <a:cubicBezTo>
                    <a:pt x="208974" y="46798"/>
                    <a:pt x="162220" y="0"/>
                    <a:pt x="104509" y="0"/>
                  </a:cubicBezTo>
                  <a:cubicBezTo>
                    <a:pt x="46798" y="0"/>
                    <a:pt x="0" y="46798"/>
                    <a:pt x="0" y="104517"/>
                  </a:cubicBezTo>
                  <a:close/>
                </a:path>
              </a:pathLst>
            </a:custGeom>
            <a:solidFill>
              <a:srgbClr val="00DA72"/>
            </a:solidFill>
            <a:ln w="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3B53B68-9AD0-446F-B19A-08D6C79F6944}"/>
                </a:ext>
              </a:extLst>
            </p:cNvPr>
            <p:cNvSpPr/>
            <p:nvPr/>
          </p:nvSpPr>
          <p:spPr>
            <a:xfrm>
              <a:off x="18506280" y="11648193"/>
              <a:ext cx="108448" cy="108505"/>
            </a:xfrm>
            <a:custGeom>
              <a:avLst/>
              <a:gdLst>
                <a:gd name="connsiteX0" fmla="*/ 0 w 108448"/>
                <a:gd name="connsiteY0" fmla="*/ 54253 h 108505"/>
                <a:gd name="connsiteX1" fmla="*/ 54237 w 108448"/>
                <a:gd name="connsiteY1" fmla="*/ 108506 h 108505"/>
                <a:gd name="connsiteX2" fmla="*/ 108448 w 108448"/>
                <a:gd name="connsiteY2" fmla="*/ 54253 h 108505"/>
                <a:gd name="connsiteX3" fmla="*/ 54237 w 108448"/>
                <a:gd name="connsiteY3" fmla="*/ 0 h 108505"/>
                <a:gd name="connsiteX4" fmla="*/ 0 w 108448"/>
                <a:gd name="connsiteY4" fmla="*/ 54253 h 108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448" h="108505">
                  <a:moveTo>
                    <a:pt x="0" y="54253"/>
                  </a:moveTo>
                  <a:cubicBezTo>
                    <a:pt x="0" y="84208"/>
                    <a:pt x="24269" y="108506"/>
                    <a:pt x="54237" y="108506"/>
                  </a:cubicBezTo>
                  <a:cubicBezTo>
                    <a:pt x="84184" y="108506"/>
                    <a:pt x="108448" y="84208"/>
                    <a:pt x="108448" y="54253"/>
                  </a:cubicBezTo>
                  <a:cubicBezTo>
                    <a:pt x="108448" y="24302"/>
                    <a:pt x="84184" y="0"/>
                    <a:pt x="54237" y="0"/>
                  </a:cubicBezTo>
                  <a:cubicBezTo>
                    <a:pt x="24269" y="0"/>
                    <a:pt x="0" y="24302"/>
                    <a:pt x="0" y="54253"/>
                  </a:cubicBezTo>
                  <a:close/>
                </a:path>
              </a:pathLst>
            </a:custGeom>
            <a:solidFill>
              <a:srgbClr val="00DA72"/>
            </a:solidFill>
            <a:ln w="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D470FD06-9EDD-42DD-9543-021F2292ECD1}"/>
                </a:ext>
              </a:extLst>
            </p:cNvPr>
            <p:cNvSpPr/>
            <p:nvPr/>
          </p:nvSpPr>
          <p:spPr>
            <a:xfrm>
              <a:off x="18685467" y="11648193"/>
              <a:ext cx="108465" cy="108505"/>
            </a:xfrm>
            <a:custGeom>
              <a:avLst/>
              <a:gdLst>
                <a:gd name="connsiteX0" fmla="*/ 0 w 108465"/>
                <a:gd name="connsiteY0" fmla="*/ 54253 h 108505"/>
                <a:gd name="connsiteX1" fmla="*/ 54237 w 108465"/>
                <a:gd name="connsiteY1" fmla="*/ 108506 h 108505"/>
                <a:gd name="connsiteX2" fmla="*/ 108466 w 108465"/>
                <a:gd name="connsiteY2" fmla="*/ 54253 h 108505"/>
                <a:gd name="connsiteX3" fmla="*/ 54237 w 108465"/>
                <a:gd name="connsiteY3" fmla="*/ 0 h 108505"/>
                <a:gd name="connsiteX4" fmla="*/ 0 w 108465"/>
                <a:gd name="connsiteY4" fmla="*/ 54253 h 108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465" h="108505">
                  <a:moveTo>
                    <a:pt x="0" y="54253"/>
                  </a:moveTo>
                  <a:cubicBezTo>
                    <a:pt x="0" y="84208"/>
                    <a:pt x="24277" y="108506"/>
                    <a:pt x="54237" y="108506"/>
                  </a:cubicBezTo>
                  <a:cubicBezTo>
                    <a:pt x="84184" y="108506"/>
                    <a:pt x="108466" y="84208"/>
                    <a:pt x="108466" y="54253"/>
                  </a:cubicBezTo>
                  <a:cubicBezTo>
                    <a:pt x="108466" y="24302"/>
                    <a:pt x="84184" y="0"/>
                    <a:pt x="54237" y="0"/>
                  </a:cubicBezTo>
                  <a:cubicBezTo>
                    <a:pt x="24277" y="0"/>
                    <a:pt x="0" y="24302"/>
                    <a:pt x="0" y="54253"/>
                  </a:cubicBezTo>
                  <a:close/>
                </a:path>
              </a:pathLst>
            </a:custGeom>
            <a:solidFill>
              <a:srgbClr val="00DA72"/>
            </a:solidFill>
            <a:ln w="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411DC27-9366-43B2-8278-82A147007AC1}"/>
                </a:ext>
              </a:extLst>
            </p:cNvPr>
            <p:cNvSpPr/>
            <p:nvPr/>
          </p:nvSpPr>
          <p:spPr>
            <a:xfrm>
              <a:off x="18864653" y="11648193"/>
              <a:ext cx="108465" cy="108505"/>
            </a:xfrm>
            <a:custGeom>
              <a:avLst/>
              <a:gdLst>
                <a:gd name="connsiteX0" fmla="*/ 0 w 108465"/>
                <a:gd name="connsiteY0" fmla="*/ 54253 h 108505"/>
                <a:gd name="connsiteX1" fmla="*/ 54237 w 108465"/>
                <a:gd name="connsiteY1" fmla="*/ 108506 h 108505"/>
                <a:gd name="connsiteX2" fmla="*/ 108466 w 108465"/>
                <a:gd name="connsiteY2" fmla="*/ 54253 h 108505"/>
                <a:gd name="connsiteX3" fmla="*/ 54237 w 108465"/>
                <a:gd name="connsiteY3" fmla="*/ 0 h 108505"/>
                <a:gd name="connsiteX4" fmla="*/ 0 w 108465"/>
                <a:gd name="connsiteY4" fmla="*/ 54253 h 108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465" h="108505">
                  <a:moveTo>
                    <a:pt x="0" y="54253"/>
                  </a:moveTo>
                  <a:cubicBezTo>
                    <a:pt x="0" y="84208"/>
                    <a:pt x="24268" y="108506"/>
                    <a:pt x="54237" y="108506"/>
                  </a:cubicBezTo>
                  <a:cubicBezTo>
                    <a:pt x="84184" y="108506"/>
                    <a:pt x="108466" y="84208"/>
                    <a:pt x="108466" y="54253"/>
                  </a:cubicBezTo>
                  <a:cubicBezTo>
                    <a:pt x="108466" y="24302"/>
                    <a:pt x="84184" y="0"/>
                    <a:pt x="54237" y="0"/>
                  </a:cubicBezTo>
                  <a:cubicBezTo>
                    <a:pt x="24268" y="0"/>
                    <a:pt x="0" y="24302"/>
                    <a:pt x="0" y="54253"/>
                  </a:cubicBezTo>
                  <a:close/>
                </a:path>
              </a:pathLst>
            </a:custGeom>
            <a:solidFill>
              <a:srgbClr val="00DA72"/>
            </a:solidFill>
            <a:ln w="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1457598A-5430-4D0E-87EA-B3B2E9028DDF}"/>
                </a:ext>
              </a:extLst>
            </p:cNvPr>
            <p:cNvSpPr/>
            <p:nvPr/>
          </p:nvSpPr>
          <p:spPr>
            <a:xfrm>
              <a:off x="19043840" y="11648193"/>
              <a:ext cx="108465" cy="108505"/>
            </a:xfrm>
            <a:custGeom>
              <a:avLst/>
              <a:gdLst>
                <a:gd name="connsiteX0" fmla="*/ 0 w 108465"/>
                <a:gd name="connsiteY0" fmla="*/ 54253 h 108505"/>
                <a:gd name="connsiteX1" fmla="*/ 54237 w 108465"/>
                <a:gd name="connsiteY1" fmla="*/ 108506 h 108505"/>
                <a:gd name="connsiteX2" fmla="*/ 108466 w 108465"/>
                <a:gd name="connsiteY2" fmla="*/ 54253 h 108505"/>
                <a:gd name="connsiteX3" fmla="*/ 54237 w 108465"/>
                <a:gd name="connsiteY3" fmla="*/ 0 h 108505"/>
                <a:gd name="connsiteX4" fmla="*/ 0 w 108465"/>
                <a:gd name="connsiteY4" fmla="*/ 54253 h 108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465" h="108505">
                  <a:moveTo>
                    <a:pt x="0" y="54253"/>
                  </a:moveTo>
                  <a:cubicBezTo>
                    <a:pt x="0" y="84208"/>
                    <a:pt x="24282" y="108506"/>
                    <a:pt x="54237" y="108506"/>
                  </a:cubicBezTo>
                  <a:cubicBezTo>
                    <a:pt x="84184" y="108506"/>
                    <a:pt x="108466" y="84208"/>
                    <a:pt x="108466" y="54253"/>
                  </a:cubicBezTo>
                  <a:cubicBezTo>
                    <a:pt x="108466" y="24302"/>
                    <a:pt x="84184" y="0"/>
                    <a:pt x="54237" y="0"/>
                  </a:cubicBezTo>
                  <a:cubicBezTo>
                    <a:pt x="24282" y="0"/>
                    <a:pt x="0" y="24302"/>
                    <a:pt x="0" y="54253"/>
                  </a:cubicBezTo>
                  <a:close/>
                </a:path>
              </a:pathLst>
            </a:custGeom>
            <a:solidFill>
              <a:srgbClr val="00DA72"/>
            </a:solidFill>
            <a:ln w="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F5E6F768-6635-4AC9-B4CF-B1344E7983A9}"/>
                </a:ext>
              </a:extLst>
            </p:cNvPr>
            <p:cNvSpPr/>
            <p:nvPr/>
          </p:nvSpPr>
          <p:spPr>
            <a:xfrm>
              <a:off x="19223151" y="11648193"/>
              <a:ext cx="108465" cy="108505"/>
            </a:xfrm>
            <a:custGeom>
              <a:avLst/>
              <a:gdLst>
                <a:gd name="connsiteX0" fmla="*/ 0 w 108465"/>
                <a:gd name="connsiteY0" fmla="*/ 54253 h 108505"/>
                <a:gd name="connsiteX1" fmla="*/ 54242 w 108465"/>
                <a:gd name="connsiteY1" fmla="*/ 108506 h 108505"/>
                <a:gd name="connsiteX2" fmla="*/ 108466 w 108465"/>
                <a:gd name="connsiteY2" fmla="*/ 54253 h 108505"/>
                <a:gd name="connsiteX3" fmla="*/ 54242 w 108465"/>
                <a:gd name="connsiteY3" fmla="*/ 0 h 108505"/>
                <a:gd name="connsiteX4" fmla="*/ 0 w 108465"/>
                <a:gd name="connsiteY4" fmla="*/ 54253 h 108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465" h="108505">
                  <a:moveTo>
                    <a:pt x="0" y="54253"/>
                  </a:moveTo>
                  <a:cubicBezTo>
                    <a:pt x="0" y="84208"/>
                    <a:pt x="24282" y="108506"/>
                    <a:pt x="54242" y="108506"/>
                  </a:cubicBezTo>
                  <a:cubicBezTo>
                    <a:pt x="84188" y="108506"/>
                    <a:pt x="108466" y="84208"/>
                    <a:pt x="108466" y="54253"/>
                  </a:cubicBezTo>
                  <a:cubicBezTo>
                    <a:pt x="108466" y="24302"/>
                    <a:pt x="84188" y="0"/>
                    <a:pt x="54242" y="0"/>
                  </a:cubicBezTo>
                  <a:cubicBezTo>
                    <a:pt x="24282" y="0"/>
                    <a:pt x="0" y="24302"/>
                    <a:pt x="0" y="54253"/>
                  </a:cubicBezTo>
                  <a:close/>
                </a:path>
              </a:pathLst>
            </a:custGeom>
            <a:solidFill>
              <a:srgbClr val="00DA72"/>
            </a:solidFill>
            <a:ln w="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3DAE1D05-CA2A-4BB7-A425-4E8A9E99CD1E}"/>
              </a:ext>
            </a:extLst>
          </p:cNvPr>
          <p:cNvSpPr/>
          <p:nvPr/>
        </p:nvSpPr>
        <p:spPr>
          <a:xfrm>
            <a:off x="19955189" y="1457325"/>
            <a:ext cx="4038824" cy="11180651"/>
          </a:xfrm>
          <a:custGeom>
            <a:avLst/>
            <a:gdLst>
              <a:gd name="connsiteX0" fmla="*/ 3111551 w 4038824"/>
              <a:gd name="connsiteY0" fmla="*/ 2293387 h 2293386"/>
              <a:gd name="connsiteX1" fmla="*/ 4038825 w 4038824"/>
              <a:gd name="connsiteY1" fmla="*/ 2293387 h 2293386"/>
              <a:gd name="connsiteX2" fmla="*/ 4038825 w 4038824"/>
              <a:gd name="connsiteY2" fmla="*/ 0 h 2293386"/>
              <a:gd name="connsiteX3" fmla="*/ 0 w 4038824"/>
              <a:gd name="connsiteY3" fmla="*/ 0 h 22933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38824" h="2293386">
                <a:moveTo>
                  <a:pt x="3111551" y="2293387"/>
                </a:moveTo>
                <a:lnTo>
                  <a:pt x="4038825" y="2293387"/>
                </a:lnTo>
                <a:lnTo>
                  <a:pt x="4038825" y="0"/>
                </a:lnTo>
                <a:lnTo>
                  <a:pt x="0" y="0"/>
                </a:lnTo>
              </a:path>
            </a:pathLst>
          </a:custGeom>
          <a:noFill/>
          <a:ln w="11671" cap="flat">
            <a:solidFill>
              <a:srgbClr val="00DA72"/>
            </a:solidFill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80927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87D65E01-1753-124D-B2BB-B45C0B1D22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545" y="382242"/>
            <a:ext cx="23640387" cy="1161280"/>
          </a:xfrm>
        </p:spPr>
        <p:txBody>
          <a:bodyPr/>
          <a:lstStyle/>
          <a:p>
            <a:r>
              <a:rPr lang="ru-RU" dirty="0"/>
              <a:t>Сервис</a:t>
            </a:r>
            <a:endParaRPr lang="en-GB" dirty="0"/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28EA86ED-1B33-45B7-8594-604C63403D7A}"/>
              </a:ext>
            </a:extLst>
          </p:cNvPr>
          <p:cNvSpPr txBox="1">
            <a:spLocks/>
          </p:cNvSpPr>
          <p:nvPr/>
        </p:nvSpPr>
        <p:spPr>
          <a:xfrm>
            <a:off x="382326" y="2972557"/>
            <a:ext cx="22248812" cy="490390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457200" lvl="0" indent="-457200" defTabSz="1828709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DA72"/>
              </a:buClr>
              <a:buSzPct val="9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3200" b="0" i="0">
                <a:latin typeface="YS Text Regular" pitchFamily="2" charset="-52"/>
              </a:defRPr>
            </a:lvl1pPr>
            <a:lvl2pPr marL="0" indent="0" defTabSz="1828709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3200" b="0" i="0">
                <a:latin typeface="YS Text Bold" pitchFamily="2" charset="-52"/>
              </a:defRPr>
            </a:lvl2pPr>
            <a:lvl3pPr marL="0" indent="0" defTabSz="1828709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3200" b="0" i="0">
                <a:latin typeface="YS Text Regular" pitchFamily="2" charset="-52"/>
              </a:defRPr>
            </a:lvl3pPr>
            <a:lvl4pPr marL="0" indent="0" defTabSz="1828709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2400" b="0" i="0">
                <a:latin typeface="YS Text Regular" pitchFamily="2" charset="-52"/>
              </a:defRPr>
            </a:lvl4pPr>
            <a:lvl5pPr marL="0" indent="0" defTabSz="1828709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b="0" i="0">
                <a:latin typeface="YS Text Regular" pitchFamily="2" charset="-52"/>
              </a:defRPr>
            </a:lvl5pPr>
            <a:lvl6pPr marL="5028949" indent="-457177" defTabSz="18287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/>
            </a:lvl6pPr>
            <a:lvl7pPr marL="5943303" indent="-457177" defTabSz="18287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/>
            </a:lvl7pPr>
            <a:lvl8pPr marL="6857657" indent="-457177" defTabSz="18287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/>
            </a:lvl8pPr>
            <a:lvl9pPr marL="7772011" indent="-457177" defTabSz="18287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/>
            </a:lvl9pPr>
          </a:lstStyle>
          <a:p>
            <a:r>
              <a:rPr lang="ru-RU" sz="4000" b="1" dirty="0"/>
              <a:t>Сервис (</a:t>
            </a:r>
            <a:r>
              <a:rPr lang="en-GB" sz="4000" b="1" dirty="0"/>
              <a:t>Service)</a:t>
            </a:r>
            <a:r>
              <a:rPr lang="en-GB" sz="4000" dirty="0"/>
              <a:t> — </a:t>
            </a:r>
            <a:r>
              <a:rPr lang="ru-RU" sz="4000" dirty="0"/>
              <a:t>это паттерн, который инкапсулирует бизнес-логику приложения. Сервисы используют репозитории для доступа к данным и предоставляют методы для выполнения операций, соответствующих требованиям бизнеса.</a:t>
            </a:r>
          </a:p>
          <a:p>
            <a:endParaRPr lang="ru-RU" sz="4000" dirty="0"/>
          </a:p>
          <a:p>
            <a:r>
              <a:rPr lang="ru-RU" sz="4400" dirty="0"/>
              <a:t>Когда нужно отделить бизнес-логику от деталей реализации и инфраструктуры.</a:t>
            </a:r>
          </a:p>
          <a:p>
            <a:r>
              <a:rPr lang="ru-RU" sz="4400" dirty="0"/>
              <a:t>Когда логика операций сложна и требует организации.</a:t>
            </a:r>
          </a:p>
          <a:p>
            <a:r>
              <a:rPr lang="ru-RU" sz="4400" dirty="0"/>
              <a:t>Когда необходимо обеспечить единый интерфейс для выполнения бизнес-операций.</a:t>
            </a:r>
            <a:endParaRPr lang="ru-RU" sz="6600" dirty="0"/>
          </a:p>
        </p:txBody>
      </p: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076861DB-5783-4845-BE80-76385BBE99BC}"/>
              </a:ext>
            </a:extLst>
          </p:cNvPr>
          <p:cNvGrpSpPr/>
          <p:nvPr/>
        </p:nvGrpSpPr>
        <p:grpSpPr>
          <a:xfrm>
            <a:off x="15627350" y="11597378"/>
            <a:ext cx="7930174" cy="210134"/>
            <a:chOff x="15627350" y="11597378"/>
            <a:chExt cx="7930174" cy="210134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CC163BE-51FB-4C5F-8F2D-B2BC3E7B5B7E}"/>
                </a:ext>
              </a:extLst>
            </p:cNvPr>
            <p:cNvSpPr/>
            <p:nvPr/>
          </p:nvSpPr>
          <p:spPr>
            <a:xfrm>
              <a:off x="15627350" y="11702423"/>
              <a:ext cx="7930174" cy="44"/>
            </a:xfrm>
            <a:custGeom>
              <a:avLst/>
              <a:gdLst>
                <a:gd name="connsiteX0" fmla="*/ 0 w 7930174"/>
                <a:gd name="connsiteY0" fmla="*/ 0 h 44"/>
                <a:gd name="connsiteX1" fmla="*/ 7930175 w 7930174"/>
                <a:gd name="connsiteY1" fmla="*/ 0 h 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0174" h="44">
                  <a:moveTo>
                    <a:pt x="0" y="0"/>
                  </a:moveTo>
                  <a:lnTo>
                    <a:pt x="7930175" y="0"/>
                  </a:lnTo>
                </a:path>
              </a:pathLst>
            </a:custGeom>
            <a:ln w="11671" cap="flat">
              <a:solidFill>
                <a:srgbClr val="00DA7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3E11058-927A-4690-A0DB-1299382BDA93}"/>
                </a:ext>
              </a:extLst>
            </p:cNvPr>
            <p:cNvSpPr/>
            <p:nvPr/>
          </p:nvSpPr>
          <p:spPr>
            <a:xfrm>
              <a:off x="22308562" y="11597378"/>
              <a:ext cx="645152" cy="210134"/>
            </a:xfrm>
            <a:custGeom>
              <a:avLst/>
              <a:gdLst>
                <a:gd name="connsiteX0" fmla="*/ 0 w 645152"/>
                <a:gd name="connsiteY0" fmla="*/ 210134 h 210134"/>
                <a:gd name="connsiteX1" fmla="*/ 645152 w 645152"/>
                <a:gd name="connsiteY1" fmla="*/ 210134 h 210134"/>
                <a:gd name="connsiteX2" fmla="*/ 645152 w 645152"/>
                <a:gd name="connsiteY2" fmla="*/ 0 h 210134"/>
                <a:gd name="connsiteX3" fmla="*/ 0 w 645152"/>
                <a:gd name="connsiteY3" fmla="*/ 0 h 210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5152" h="210134">
                  <a:moveTo>
                    <a:pt x="0" y="210134"/>
                  </a:moveTo>
                  <a:lnTo>
                    <a:pt x="645152" y="210134"/>
                  </a:lnTo>
                  <a:lnTo>
                    <a:pt x="64515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DA72"/>
            </a:solidFill>
            <a:ln w="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F7222F5E-B938-496A-A312-93E4FE019E53}"/>
                </a:ext>
              </a:extLst>
            </p:cNvPr>
            <p:cNvSpPr/>
            <p:nvPr/>
          </p:nvSpPr>
          <p:spPr>
            <a:xfrm>
              <a:off x="21873803" y="11597378"/>
              <a:ext cx="222813" cy="210134"/>
            </a:xfrm>
            <a:custGeom>
              <a:avLst/>
              <a:gdLst>
                <a:gd name="connsiteX0" fmla="*/ 0 w 222813"/>
                <a:gd name="connsiteY0" fmla="*/ 210134 h 210134"/>
                <a:gd name="connsiteX1" fmla="*/ 222814 w 222813"/>
                <a:gd name="connsiteY1" fmla="*/ 210134 h 210134"/>
                <a:gd name="connsiteX2" fmla="*/ 222814 w 222813"/>
                <a:gd name="connsiteY2" fmla="*/ 0 h 210134"/>
                <a:gd name="connsiteX3" fmla="*/ 0 w 222813"/>
                <a:gd name="connsiteY3" fmla="*/ 0 h 210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813" h="210134">
                  <a:moveTo>
                    <a:pt x="0" y="210134"/>
                  </a:moveTo>
                  <a:lnTo>
                    <a:pt x="222814" y="210134"/>
                  </a:lnTo>
                  <a:lnTo>
                    <a:pt x="22281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DA72"/>
            </a:solidFill>
            <a:ln w="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3275A96-B8E0-4143-BA34-A4CF04924C30}"/>
                </a:ext>
              </a:extLst>
            </p:cNvPr>
            <p:cNvSpPr/>
            <p:nvPr/>
          </p:nvSpPr>
          <p:spPr>
            <a:xfrm>
              <a:off x="21429462" y="11597378"/>
              <a:ext cx="222813" cy="210134"/>
            </a:xfrm>
            <a:custGeom>
              <a:avLst/>
              <a:gdLst>
                <a:gd name="connsiteX0" fmla="*/ 0 w 222813"/>
                <a:gd name="connsiteY0" fmla="*/ 210134 h 210134"/>
                <a:gd name="connsiteX1" fmla="*/ 222814 w 222813"/>
                <a:gd name="connsiteY1" fmla="*/ 210134 h 210134"/>
                <a:gd name="connsiteX2" fmla="*/ 222814 w 222813"/>
                <a:gd name="connsiteY2" fmla="*/ 0 h 210134"/>
                <a:gd name="connsiteX3" fmla="*/ 0 w 222813"/>
                <a:gd name="connsiteY3" fmla="*/ 0 h 210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813" h="210134">
                  <a:moveTo>
                    <a:pt x="0" y="210134"/>
                  </a:moveTo>
                  <a:lnTo>
                    <a:pt x="222814" y="210134"/>
                  </a:lnTo>
                  <a:lnTo>
                    <a:pt x="22281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DA72"/>
            </a:solidFill>
            <a:ln w="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33994CFC-C62F-409F-88BA-BBEA3FE2E0C0}"/>
                </a:ext>
              </a:extLst>
            </p:cNvPr>
            <p:cNvSpPr/>
            <p:nvPr/>
          </p:nvSpPr>
          <p:spPr>
            <a:xfrm>
              <a:off x="17031128" y="11598834"/>
              <a:ext cx="904428" cy="207223"/>
            </a:xfrm>
            <a:custGeom>
              <a:avLst/>
              <a:gdLst>
                <a:gd name="connsiteX0" fmla="*/ 0 w 904428"/>
                <a:gd name="connsiteY0" fmla="*/ 103603 h 207223"/>
                <a:gd name="connsiteX1" fmla="*/ 0 w 904428"/>
                <a:gd name="connsiteY1" fmla="*/ 103603 h 207223"/>
                <a:gd name="connsiteX2" fmla="*/ 103578 w 904428"/>
                <a:gd name="connsiteY2" fmla="*/ 207223 h 207223"/>
                <a:gd name="connsiteX3" fmla="*/ 800856 w 904428"/>
                <a:gd name="connsiteY3" fmla="*/ 207223 h 207223"/>
                <a:gd name="connsiteX4" fmla="*/ 904429 w 904428"/>
                <a:gd name="connsiteY4" fmla="*/ 103603 h 207223"/>
                <a:gd name="connsiteX5" fmla="*/ 800856 w 904428"/>
                <a:gd name="connsiteY5" fmla="*/ 0 h 207223"/>
                <a:gd name="connsiteX6" fmla="*/ 103578 w 904428"/>
                <a:gd name="connsiteY6" fmla="*/ 0 h 207223"/>
                <a:gd name="connsiteX7" fmla="*/ 0 w 904428"/>
                <a:gd name="connsiteY7" fmla="*/ 103603 h 207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04428" h="207223">
                  <a:moveTo>
                    <a:pt x="0" y="103603"/>
                  </a:moveTo>
                  <a:lnTo>
                    <a:pt x="0" y="103603"/>
                  </a:lnTo>
                  <a:cubicBezTo>
                    <a:pt x="0" y="160833"/>
                    <a:pt x="46364" y="207223"/>
                    <a:pt x="103578" y="207223"/>
                  </a:cubicBezTo>
                  <a:lnTo>
                    <a:pt x="800856" y="207223"/>
                  </a:lnTo>
                  <a:cubicBezTo>
                    <a:pt x="858065" y="207223"/>
                    <a:pt x="904429" y="160833"/>
                    <a:pt x="904429" y="103603"/>
                  </a:cubicBezTo>
                  <a:cubicBezTo>
                    <a:pt x="904429" y="46381"/>
                    <a:pt x="858065" y="0"/>
                    <a:pt x="800856" y="0"/>
                  </a:cubicBezTo>
                  <a:lnTo>
                    <a:pt x="103578" y="0"/>
                  </a:lnTo>
                  <a:cubicBezTo>
                    <a:pt x="46364" y="0"/>
                    <a:pt x="0" y="46381"/>
                    <a:pt x="0" y="103603"/>
                  </a:cubicBezTo>
                  <a:close/>
                </a:path>
              </a:pathLst>
            </a:custGeom>
            <a:solidFill>
              <a:srgbClr val="00DA72"/>
            </a:solidFill>
            <a:ln w="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55836E8-266E-4AA4-8A98-9D8AC7FED1DA}"/>
                </a:ext>
              </a:extLst>
            </p:cNvPr>
            <p:cNvSpPr/>
            <p:nvPr/>
          </p:nvSpPr>
          <p:spPr>
            <a:xfrm>
              <a:off x="21015773" y="11597926"/>
              <a:ext cx="208973" cy="209038"/>
            </a:xfrm>
            <a:custGeom>
              <a:avLst/>
              <a:gdLst>
                <a:gd name="connsiteX0" fmla="*/ 0 w 208973"/>
                <a:gd name="connsiteY0" fmla="*/ 104517 h 209038"/>
                <a:gd name="connsiteX1" fmla="*/ 104509 w 208973"/>
                <a:gd name="connsiteY1" fmla="*/ 209038 h 209038"/>
                <a:gd name="connsiteX2" fmla="*/ 208974 w 208973"/>
                <a:gd name="connsiteY2" fmla="*/ 104517 h 209038"/>
                <a:gd name="connsiteX3" fmla="*/ 104509 w 208973"/>
                <a:gd name="connsiteY3" fmla="*/ 0 h 209038"/>
                <a:gd name="connsiteX4" fmla="*/ 0 w 208973"/>
                <a:gd name="connsiteY4" fmla="*/ 104517 h 209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8973" h="209038">
                  <a:moveTo>
                    <a:pt x="0" y="104517"/>
                  </a:moveTo>
                  <a:cubicBezTo>
                    <a:pt x="0" y="162244"/>
                    <a:pt x="46798" y="209038"/>
                    <a:pt x="104509" y="209038"/>
                  </a:cubicBezTo>
                  <a:cubicBezTo>
                    <a:pt x="162220" y="209038"/>
                    <a:pt x="208974" y="162244"/>
                    <a:pt x="208974" y="104517"/>
                  </a:cubicBezTo>
                  <a:cubicBezTo>
                    <a:pt x="208974" y="46798"/>
                    <a:pt x="162220" y="0"/>
                    <a:pt x="104509" y="0"/>
                  </a:cubicBezTo>
                  <a:cubicBezTo>
                    <a:pt x="46798" y="0"/>
                    <a:pt x="0" y="46798"/>
                    <a:pt x="0" y="104517"/>
                  </a:cubicBezTo>
                  <a:close/>
                </a:path>
              </a:pathLst>
            </a:custGeom>
            <a:solidFill>
              <a:srgbClr val="00DA72"/>
            </a:solidFill>
            <a:ln w="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3B53B68-9AD0-446F-B19A-08D6C79F6944}"/>
                </a:ext>
              </a:extLst>
            </p:cNvPr>
            <p:cNvSpPr/>
            <p:nvPr/>
          </p:nvSpPr>
          <p:spPr>
            <a:xfrm>
              <a:off x="18506280" y="11648193"/>
              <a:ext cx="108448" cy="108505"/>
            </a:xfrm>
            <a:custGeom>
              <a:avLst/>
              <a:gdLst>
                <a:gd name="connsiteX0" fmla="*/ 0 w 108448"/>
                <a:gd name="connsiteY0" fmla="*/ 54253 h 108505"/>
                <a:gd name="connsiteX1" fmla="*/ 54237 w 108448"/>
                <a:gd name="connsiteY1" fmla="*/ 108506 h 108505"/>
                <a:gd name="connsiteX2" fmla="*/ 108448 w 108448"/>
                <a:gd name="connsiteY2" fmla="*/ 54253 h 108505"/>
                <a:gd name="connsiteX3" fmla="*/ 54237 w 108448"/>
                <a:gd name="connsiteY3" fmla="*/ 0 h 108505"/>
                <a:gd name="connsiteX4" fmla="*/ 0 w 108448"/>
                <a:gd name="connsiteY4" fmla="*/ 54253 h 108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448" h="108505">
                  <a:moveTo>
                    <a:pt x="0" y="54253"/>
                  </a:moveTo>
                  <a:cubicBezTo>
                    <a:pt x="0" y="84208"/>
                    <a:pt x="24269" y="108506"/>
                    <a:pt x="54237" y="108506"/>
                  </a:cubicBezTo>
                  <a:cubicBezTo>
                    <a:pt x="84184" y="108506"/>
                    <a:pt x="108448" y="84208"/>
                    <a:pt x="108448" y="54253"/>
                  </a:cubicBezTo>
                  <a:cubicBezTo>
                    <a:pt x="108448" y="24302"/>
                    <a:pt x="84184" y="0"/>
                    <a:pt x="54237" y="0"/>
                  </a:cubicBezTo>
                  <a:cubicBezTo>
                    <a:pt x="24269" y="0"/>
                    <a:pt x="0" y="24302"/>
                    <a:pt x="0" y="54253"/>
                  </a:cubicBezTo>
                  <a:close/>
                </a:path>
              </a:pathLst>
            </a:custGeom>
            <a:solidFill>
              <a:srgbClr val="00DA72"/>
            </a:solidFill>
            <a:ln w="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D470FD06-9EDD-42DD-9543-021F2292ECD1}"/>
                </a:ext>
              </a:extLst>
            </p:cNvPr>
            <p:cNvSpPr/>
            <p:nvPr/>
          </p:nvSpPr>
          <p:spPr>
            <a:xfrm>
              <a:off x="18685467" y="11648193"/>
              <a:ext cx="108465" cy="108505"/>
            </a:xfrm>
            <a:custGeom>
              <a:avLst/>
              <a:gdLst>
                <a:gd name="connsiteX0" fmla="*/ 0 w 108465"/>
                <a:gd name="connsiteY0" fmla="*/ 54253 h 108505"/>
                <a:gd name="connsiteX1" fmla="*/ 54237 w 108465"/>
                <a:gd name="connsiteY1" fmla="*/ 108506 h 108505"/>
                <a:gd name="connsiteX2" fmla="*/ 108466 w 108465"/>
                <a:gd name="connsiteY2" fmla="*/ 54253 h 108505"/>
                <a:gd name="connsiteX3" fmla="*/ 54237 w 108465"/>
                <a:gd name="connsiteY3" fmla="*/ 0 h 108505"/>
                <a:gd name="connsiteX4" fmla="*/ 0 w 108465"/>
                <a:gd name="connsiteY4" fmla="*/ 54253 h 108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465" h="108505">
                  <a:moveTo>
                    <a:pt x="0" y="54253"/>
                  </a:moveTo>
                  <a:cubicBezTo>
                    <a:pt x="0" y="84208"/>
                    <a:pt x="24277" y="108506"/>
                    <a:pt x="54237" y="108506"/>
                  </a:cubicBezTo>
                  <a:cubicBezTo>
                    <a:pt x="84184" y="108506"/>
                    <a:pt x="108466" y="84208"/>
                    <a:pt x="108466" y="54253"/>
                  </a:cubicBezTo>
                  <a:cubicBezTo>
                    <a:pt x="108466" y="24302"/>
                    <a:pt x="84184" y="0"/>
                    <a:pt x="54237" y="0"/>
                  </a:cubicBezTo>
                  <a:cubicBezTo>
                    <a:pt x="24277" y="0"/>
                    <a:pt x="0" y="24302"/>
                    <a:pt x="0" y="54253"/>
                  </a:cubicBezTo>
                  <a:close/>
                </a:path>
              </a:pathLst>
            </a:custGeom>
            <a:solidFill>
              <a:srgbClr val="00DA72"/>
            </a:solidFill>
            <a:ln w="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411DC27-9366-43B2-8278-82A147007AC1}"/>
                </a:ext>
              </a:extLst>
            </p:cNvPr>
            <p:cNvSpPr/>
            <p:nvPr/>
          </p:nvSpPr>
          <p:spPr>
            <a:xfrm>
              <a:off x="18864653" y="11648193"/>
              <a:ext cx="108465" cy="108505"/>
            </a:xfrm>
            <a:custGeom>
              <a:avLst/>
              <a:gdLst>
                <a:gd name="connsiteX0" fmla="*/ 0 w 108465"/>
                <a:gd name="connsiteY0" fmla="*/ 54253 h 108505"/>
                <a:gd name="connsiteX1" fmla="*/ 54237 w 108465"/>
                <a:gd name="connsiteY1" fmla="*/ 108506 h 108505"/>
                <a:gd name="connsiteX2" fmla="*/ 108466 w 108465"/>
                <a:gd name="connsiteY2" fmla="*/ 54253 h 108505"/>
                <a:gd name="connsiteX3" fmla="*/ 54237 w 108465"/>
                <a:gd name="connsiteY3" fmla="*/ 0 h 108505"/>
                <a:gd name="connsiteX4" fmla="*/ 0 w 108465"/>
                <a:gd name="connsiteY4" fmla="*/ 54253 h 108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465" h="108505">
                  <a:moveTo>
                    <a:pt x="0" y="54253"/>
                  </a:moveTo>
                  <a:cubicBezTo>
                    <a:pt x="0" y="84208"/>
                    <a:pt x="24268" y="108506"/>
                    <a:pt x="54237" y="108506"/>
                  </a:cubicBezTo>
                  <a:cubicBezTo>
                    <a:pt x="84184" y="108506"/>
                    <a:pt x="108466" y="84208"/>
                    <a:pt x="108466" y="54253"/>
                  </a:cubicBezTo>
                  <a:cubicBezTo>
                    <a:pt x="108466" y="24302"/>
                    <a:pt x="84184" y="0"/>
                    <a:pt x="54237" y="0"/>
                  </a:cubicBezTo>
                  <a:cubicBezTo>
                    <a:pt x="24268" y="0"/>
                    <a:pt x="0" y="24302"/>
                    <a:pt x="0" y="54253"/>
                  </a:cubicBezTo>
                  <a:close/>
                </a:path>
              </a:pathLst>
            </a:custGeom>
            <a:solidFill>
              <a:srgbClr val="00DA72"/>
            </a:solidFill>
            <a:ln w="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1457598A-5430-4D0E-87EA-B3B2E9028DDF}"/>
                </a:ext>
              </a:extLst>
            </p:cNvPr>
            <p:cNvSpPr/>
            <p:nvPr/>
          </p:nvSpPr>
          <p:spPr>
            <a:xfrm>
              <a:off x="19043840" y="11648193"/>
              <a:ext cx="108465" cy="108505"/>
            </a:xfrm>
            <a:custGeom>
              <a:avLst/>
              <a:gdLst>
                <a:gd name="connsiteX0" fmla="*/ 0 w 108465"/>
                <a:gd name="connsiteY0" fmla="*/ 54253 h 108505"/>
                <a:gd name="connsiteX1" fmla="*/ 54237 w 108465"/>
                <a:gd name="connsiteY1" fmla="*/ 108506 h 108505"/>
                <a:gd name="connsiteX2" fmla="*/ 108466 w 108465"/>
                <a:gd name="connsiteY2" fmla="*/ 54253 h 108505"/>
                <a:gd name="connsiteX3" fmla="*/ 54237 w 108465"/>
                <a:gd name="connsiteY3" fmla="*/ 0 h 108505"/>
                <a:gd name="connsiteX4" fmla="*/ 0 w 108465"/>
                <a:gd name="connsiteY4" fmla="*/ 54253 h 108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465" h="108505">
                  <a:moveTo>
                    <a:pt x="0" y="54253"/>
                  </a:moveTo>
                  <a:cubicBezTo>
                    <a:pt x="0" y="84208"/>
                    <a:pt x="24282" y="108506"/>
                    <a:pt x="54237" y="108506"/>
                  </a:cubicBezTo>
                  <a:cubicBezTo>
                    <a:pt x="84184" y="108506"/>
                    <a:pt x="108466" y="84208"/>
                    <a:pt x="108466" y="54253"/>
                  </a:cubicBezTo>
                  <a:cubicBezTo>
                    <a:pt x="108466" y="24302"/>
                    <a:pt x="84184" y="0"/>
                    <a:pt x="54237" y="0"/>
                  </a:cubicBezTo>
                  <a:cubicBezTo>
                    <a:pt x="24282" y="0"/>
                    <a:pt x="0" y="24302"/>
                    <a:pt x="0" y="54253"/>
                  </a:cubicBezTo>
                  <a:close/>
                </a:path>
              </a:pathLst>
            </a:custGeom>
            <a:solidFill>
              <a:srgbClr val="00DA72"/>
            </a:solidFill>
            <a:ln w="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F5E6F768-6635-4AC9-B4CF-B1344E7983A9}"/>
                </a:ext>
              </a:extLst>
            </p:cNvPr>
            <p:cNvSpPr/>
            <p:nvPr/>
          </p:nvSpPr>
          <p:spPr>
            <a:xfrm>
              <a:off x="19223151" y="11648193"/>
              <a:ext cx="108465" cy="108505"/>
            </a:xfrm>
            <a:custGeom>
              <a:avLst/>
              <a:gdLst>
                <a:gd name="connsiteX0" fmla="*/ 0 w 108465"/>
                <a:gd name="connsiteY0" fmla="*/ 54253 h 108505"/>
                <a:gd name="connsiteX1" fmla="*/ 54242 w 108465"/>
                <a:gd name="connsiteY1" fmla="*/ 108506 h 108505"/>
                <a:gd name="connsiteX2" fmla="*/ 108466 w 108465"/>
                <a:gd name="connsiteY2" fmla="*/ 54253 h 108505"/>
                <a:gd name="connsiteX3" fmla="*/ 54242 w 108465"/>
                <a:gd name="connsiteY3" fmla="*/ 0 h 108505"/>
                <a:gd name="connsiteX4" fmla="*/ 0 w 108465"/>
                <a:gd name="connsiteY4" fmla="*/ 54253 h 108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465" h="108505">
                  <a:moveTo>
                    <a:pt x="0" y="54253"/>
                  </a:moveTo>
                  <a:cubicBezTo>
                    <a:pt x="0" y="84208"/>
                    <a:pt x="24282" y="108506"/>
                    <a:pt x="54242" y="108506"/>
                  </a:cubicBezTo>
                  <a:cubicBezTo>
                    <a:pt x="84188" y="108506"/>
                    <a:pt x="108466" y="84208"/>
                    <a:pt x="108466" y="54253"/>
                  </a:cubicBezTo>
                  <a:cubicBezTo>
                    <a:pt x="108466" y="24302"/>
                    <a:pt x="84188" y="0"/>
                    <a:pt x="54242" y="0"/>
                  </a:cubicBezTo>
                  <a:cubicBezTo>
                    <a:pt x="24282" y="0"/>
                    <a:pt x="0" y="24302"/>
                    <a:pt x="0" y="54253"/>
                  </a:cubicBezTo>
                  <a:close/>
                </a:path>
              </a:pathLst>
            </a:custGeom>
            <a:solidFill>
              <a:srgbClr val="00DA72"/>
            </a:solidFill>
            <a:ln w="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3DAE1D05-CA2A-4BB7-A425-4E8A9E99CD1E}"/>
              </a:ext>
            </a:extLst>
          </p:cNvPr>
          <p:cNvSpPr/>
          <p:nvPr/>
        </p:nvSpPr>
        <p:spPr>
          <a:xfrm>
            <a:off x="19955189" y="1457325"/>
            <a:ext cx="4038824" cy="11180651"/>
          </a:xfrm>
          <a:custGeom>
            <a:avLst/>
            <a:gdLst>
              <a:gd name="connsiteX0" fmla="*/ 3111551 w 4038824"/>
              <a:gd name="connsiteY0" fmla="*/ 2293387 h 2293386"/>
              <a:gd name="connsiteX1" fmla="*/ 4038825 w 4038824"/>
              <a:gd name="connsiteY1" fmla="*/ 2293387 h 2293386"/>
              <a:gd name="connsiteX2" fmla="*/ 4038825 w 4038824"/>
              <a:gd name="connsiteY2" fmla="*/ 0 h 2293386"/>
              <a:gd name="connsiteX3" fmla="*/ 0 w 4038824"/>
              <a:gd name="connsiteY3" fmla="*/ 0 h 22933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38824" h="2293386">
                <a:moveTo>
                  <a:pt x="3111551" y="2293387"/>
                </a:moveTo>
                <a:lnTo>
                  <a:pt x="4038825" y="2293387"/>
                </a:lnTo>
                <a:lnTo>
                  <a:pt x="4038825" y="0"/>
                </a:lnTo>
                <a:lnTo>
                  <a:pt x="0" y="0"/>
                </a:lnTo>
              </a:path>
            </a:pathLst>
          </a:custGeom>
          <a:noFill/>
          <a:ln w="11671" cap="flat">
            <a:solidFill>
              <a:srgbClr val="00DA72"/>
            </a:solidFill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241627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87D65E01-1753-124D-B2BB-B45C0B1D22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545" y="382242"/>
            <a:ext cx="23640387" cy="1161280"/>
          </a:xfrm>
        </p:spPr>
        <p:txBody>
          <a:bodyPr/>
          <a:lstStyle/>
          <a:p>
            <a:r>
              <a:rPr lang="ru-RU" dirty="0"/>
              <a:t>Слоистая архитектура</a:t>
            </a:r>
            <a:endParaRPr lang="en-GB" dirty="0"/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28EA86ED-1B33-45B7-8594-604C63403D7A}"/>
              </a:ext>
            </a:extLst>
          </p:cNvPr>
          <p:cNvSpPr txBox="1">
            <a:spLocks/>
          </p:cNvSpPr>
          <p:nvPr/>
        </p:nvSpPr>
        <p:spPr>
          <a:xfrm>
            <a:off x="382326" y="2972557"/>
            <a:ext cx="22248812" cy="537583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457200" lvl="0" indent="-457200" defTabSz="1828709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DA72"/>
              </a:buClr>
              <a:buSzPct val="9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3200" b="0" i="0">
                <a:latin typeface="YS Text Regular" pitchFamily="2" charset="-52"/>
              </a:defRPr>
            </a:lvl1pPr>
            <a:lvl2pPr marL="0" indent="0" defTabSz="1828709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3200" b="0" i="0">
                <a:latin typeface="YS Text Bold" pitchFamily="2" charset="-52"/>
              </a:defRPr>
            </a:lvl2pPr>
            <a:lvl3pPr marL="0" indent="0" defTabSz="1828709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3200" b="0" i="0">
                <a:latin typeface="YS Text Regular" pitchFamily="2" charset="-52"/>
              </a:defRPr>
            </a:lvl3pPr>
            <a:lvl4pPr marL="0" indent="0" defTabSz="1828709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2400" b="0" i="0">
                <a:latin typeface="YS Text Regular" pitchFamily="2" charset="-52"/>
              </a:defRPr>
            </a:lvl4pPr>
            <a:lvl5pPr marL="0" indent="0" defTabSz="1828709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b="0" i="0">
                <a:latin typeface="YS Text Regular" pitchFamily="2" charset="-52"/>
              </a:defRPr>
            </a:lvl5pPr>
            <a:lvl6pPr marL="5028949" indent="-457177" defTabSz="18287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/>
            </a:lvl6pPr>
            <a:lvl7pPr marL="5943303" indent="-457177" defTabSz="18287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/>
            </a:lvl7pPr>
            <a:lvl8pPr marL="6857657" indent="-457177" defTabSz="18287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/>
            </a:lvl8pPr>
            <a:lvl9pPr marL="7772011" indent="-457177" defTabSz="18287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/>
            </a:lvl9pPr>
          </a:lstStyle>
          <a:p>
            <a:r>
              <a:rPr lang="ru-RU" sz="4000" b="1" dirty="0"/>
              <a:t>Слоистая архитектура</a:t>
            </a:r>
            <a:r>
              <a:rPr lang="ru-RU" sz="4000" dirty="0"/>
              <a:t> (или многослойная архитектура) — это архитектурный стиль разработки программного обеспечения, при котором приложение разделяется на логические уровни (слои), каждый из которых отвечает за определенную функциональность. Каждый слой взаимодействует только с соседними слоями, обеспечивая четкое разделение обязанностей и слабую связанность между компонентами.</a:t>
            </a:r>
          </a:p>
          <a:p>
            <a:endParaRPr lang="ru-RU" sz="4000" dirty="0"/>
          </a:p>
          <a:p>
            <a:pPr marL="0" indent="0">
              <a:buNone/>
            </a:pPr>
            <a:endParaRPr lang="ru-RU" sz="9600" dirty="0"/>
          </a:p>
        </p:txBody>
      </p: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076861DB-5783-4845-BE80-76385BBE99BC}"/>
              </a:ext>
            </a:extLst>
          </p:cNvPr>
          <p:cNvGrpSpPr/>
          <p:nvPr/>
        </p:nvGrpSpPr>
        <p:grpSpPr>
          <a:xfrm>
            <a:off x="15627350" y="11597378"/>
            <a:ext cx="7930174" cy="210134"/>
            <a:chOff x="15627350" y="11597378"/>
            <a:chExt cx="7930174" cy="210134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CC163BE-51FB-4C5F-8F2D-B2BC3E7B5B7E}"/>
                </a:ext>
              </a:extLst>
            </p:cNvPr>
            <p:cNvSpPr/>
            <p:nvPr/>
          </p:nvSpPr>
          <p:spPr>
            <a:xfrm>
              <a:off x="15627350" y="11702423"/>
              <a:ext cx="7930174" cy="44"/>
            </a:xfrm>
            <a:custGeom>
              <a:avLst/>
              <a:gdLst>
                <a:gd name="connsiteX0" fmla="*/ 0 w 7930174"/>
                <a:gd name="connsiteY0" fmla="*/ 0 h 44"/>
                <a:gd name="connsiteX1" fmla="*/ 7930175 w 7930174"/>
                <a:gd name="connsiteY1" fmla="*/ 0 h 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0174" h="44">
                  <a:moveTo>
                    <a:pt x="0" y="0"/>
                  </a:moveTo>
                  <a:lnTo>
                    <a:pt x="7930175" y="0"/>
                  </a:lnTo>
                </a:path>
              </a:pathLst>
            </a:custGeom>
            <a:ln w="11671" cap="flat">
              <a:solidFill>
                <a:srgbClr val="00DA7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3E11058-927A-4690-A0DB-1299382BDA93}"/>
                </a:ext>
              </a:extLst>
            </p:cNvPr>
            <p:cNvSpPr/>
            <p:nvPr/>
          </p:nvSpPr>
          <p:spPr>
            <a:xfrm>
              <a:off x="22308562" y="11597378"/>
              <a:ext cx="645152" cy="210134"/>
            </a:xfrm>
            <a:custGeom>
              <a:avLst/>
              <a:gdLst>
                <a:gd name="connsiteX0" fmla="*/ 0 w 645152"/>
                <a:gd name="connsiteY0" fmla="*/ 210134 h 210134"/>
                <a:gd name="connsiteX1" fmla="*/ 645152 w 645152"/>
                <a:gd name="connsiteY1" fmla="*/ 210134 h 210134"/>
                <a:gd name="connsiteX2" fmla="*/ 645152 w 645152"/>
                <a:gd name="connsiteY2" fmla="*/ 0 h 210134"/>
                <a:gd name="connsiteX3" fmla="*/ 0 w 645152"/>
                <a:gd name="connsiteY3" fmla="*/ 0 h 210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5152" h="210134">
                  <a:moveTo>
                    <a:pt x="0" y="210134"/>
                  </a:moveTo>
                  <a:lnTo>
                    <a:pt x="645152" y="210134"/>
                  </a:lnTo>
                  <a:lnTo>
                    <a:pt x="64515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DA72"/>
            </a:solidFill>
            <a:ln w="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F7222F5E-B938-496A-A312-93E4FE019E53}"/>
                </a:ext>
              </a:extLst>
            </p:cNvPr>
            <p:cNvSpPr/>
            <p:nvPr/>
          </p:nvSpPr>
          <p:spPr>
            <a:xfrm>
              <a:off x="21873803" y="11597378"/>
              <a:ext cx="222813" cy="210134"/>
            </a:xfrm>
            <a:custGeom>
              <a:avLst/>
              <a:gdLst>
                <a:gd name="connsiteX0" fmla="*/ 0 w 222813"/>
                <a:gd name="connsiteY0" fmla="*/ 210134 h 210134"/>
                <a:gd name="connsiteX1" fmla="*/ 222814 w 222813"/>
                <a:gd name="connsiteY1" fmla="*/ 210134 h 210134"/>
                <a:gd name="connsiteX2" fmla="*/ 222814 w 222813"/>
                <a:gd name="connsiteY2" fmla="*/ 0 h 210134"/>
                <a:gd name="connsiteX3" fmla="*/ 0 w 222813"/>
                <a:gd name="connsiteY3" fmla="*/ 0 h 210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813" h="210134">
                  <a:moveTo>
                    <a:pt x="0" y="210134"/>
                  </a:moveTo>
                  <a:lnTo>
                    <a:pt x="222814" y="210134"/>
                  </a:lnTo>
                  <a:lnTo>
                    <a:pt x="22281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DA72"/>
            </a:solidFill>
            <a:ln w="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3275A96-B8E0-4143-BA34-A4CF04924C30}"/>
                </a:ext>
              </a:extLst>
            </p:cNvPr>
            <p:cNvSpPr/>
            <p:nvPr/>
          </p:nvSpPr>
          <p:spPr>
            <a:xfrm>
              <a:off x="21429462" y="11597378"/>
              <a:ext cx="222813" cy="210134"/>
            </a:xfrm>
            <a:custGeom>
              <a:avLst/>
              <a:gdLst>
                <a:gd name="connsiteX0" fmla="*/ 0 w 222813"/>
                <a:gd name="connsiteY0" fmla="*/ 210134 h 210134"/>
                <a:gd name="connsiteX1" fmla="*/ 222814 w 222813"/>
                <a:gd name="connsiteY1" fmla="*/ 210134 h 210134"/>
                <a:gd name="connsiteX2" fmla="*/ 222814 w 222813"/>
                <a:gd name="connsiteY2" fmla="*/ 0 h 210134"/>
                <a:gd name="connsiteX3" fmla="*/ 0 w 222813"/>
                <a:gd name="connsiteY3" fmla="*/ 0 h 210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813" h="210134">
                  <a:moveTo>
                    <a:pt x="0" y="210134"/>
                  </a:moveTo>
                  <a:lnTo>
                    <a:pt x="222814" y="210134"/>
                  </a:lnTo>
                  <a:lnTo>
                    <a:pt x="22281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DA72"/>
            </a:solidFill>
            <a:ln w="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33994CFC-C62F-409F-88BA-BBEA3FE2E0C0}"/>
                </a:ext>
              </a:extLst>
            </p:cNvPr>
            <p:cNvSpPr/>
            <p:nvPr/>
          </p:nvSpPr>
          <p:spPr>
            <a:xfrm>
              <a:off x="17031128" y="11598834"/>
              <a:ext cx="904428" cy="207223"/>
            </a:xfrm>
            <a:custGeom>
              <a:avLst/>
              <a:gdLst>
                <a:gd name="connsiteX0" fmla="*/ 0 w 904428"/>
                <a:gd name="connsiteY0" fmla="*/ 103603 h 207223"/>
                <a:gd name="connsiteX1" fmla="*/ 0 w 904428"/>
                <a:gd name="connsiteY1" fmla="*/ 103603 h 207223"/>
                <a:gd name="connsiteX2" fmla="*/ 103578 w 904428"/>
                <a:gd name="connsiteY2" fmla="*/ 207223 h 207223"/>
                <a:gd name="connsiteX3" fmla="*/ 800856 w 904428"/>
                <a:gd name="connsiteY3" fmla="*/ 207223 h 207223"/>
                <a:gd name="connsiteX4" fmla="*/ 904429 w 904428"/>
                <a:gd name="connsiteY4" fmla="*/ 103603 h 207223"/>
                <a:gd name="connsiteX5" fmla="*/ 800856 w 904428"/>
                <a:gd name="connsiteY5" fmla="*/ 0 h 207223"/>
                <a:gd name="connsiteX6" fmla="*/ 103578 w 904428"/>
                <a:gd name="connsiteY6" fmla="*/ 0 h 207223"/>
                <a:gd name="connsiteX7" fmla="*/ 0 w 904428"/>
                <a:gd name="connsiteY7" fmla="*/ 103603 h 207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04428" h="207223">
                  <a:moveTo>
                    <a:pt x="0" y="103603"/>
                  </a:moveTo>
                  <a:lnTo>
                    <a:pt x="0" y="103603"/>
                  </a:lnTo>
                  <a:cubicBezTo>
                    <a:pt x="0" y="160833"/>
                    <a:pt x="46364" y="207223"/>
                    <a:pt x="103578" y="207223"/>
                  </a:cubicBezTo>
                  <a:lnTo>
                    <a:pt x="800856" y="207223"/>
                  </a:lnTo>
                  <a:cubicBezTo>
                    <a:pt x="858065" y="207223"/>
                    <a:pt x="904429" y="160833"/>
                    <a:pt x="904429" y="103603"/>
                  </a:cubicBezTo>
                  <a:cubicBezTo>
                    <a:pt x="904429" y="46381"/>
                    <a:pt x="858065" y="0"/>
                    <a:pt x="800856" y="0"/>
                  </a:cubicBezTo>
                  <a:lnTo>
                    <a:pt x="103578" y="0"/>
                  </a:lnTo>
                  <a:cubicBezTo>
                    <a:pt x="46364" y="0"/>
                    <a:pt x="0" y="46381"/>
                    <a:pt x="0" y="103603"/>
                  </a:cubicBezTo>
                  <a:close/>
                </a:path>
              </a:pathLst>
            </a:custGeom>
            <a:solidFill>
              <a:srgbClr val="00DA72"/>
            </a:solidFill>
            <a:ln w="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55836E8-266E-4AA4-8A98-9D8AC7FED1DA}"/>
                </a:ext>
              </a:extLst>
            </p:cNvPr>
            <p:cNvSpPr/>
            <p:nvPr/>
          </p:nvSpPr>
          <p:spPr>
            <a:xfrm>
              <a:off x="21015773" y="11597926"/>
              <a:ext cx="208973" cy="209038"/>
            </a:xfrm>
            <a:custGeom>
              <a:avLst/>
              <a:gdLst>
                <a:gd name="connsiteX0" fmla="*/ 0 w 208973"/>
                <a:gd name="connsiteY0" fmla="*/ 104517 h 209038"/>
                <a:gd name="connsiteX1" fmla="*/ 104509 w 208973"/>
                <a:gd name="connsiteY1" fmla="*/ 209038 h 209038"/>
                <a:gd name="connsiteX2" fmla="*/ 208974 w 208973"/>
                <a:gd name="connsiteY2" fmla="*/ 104517 h 209038"/>
                <a:gd name="connsiteX3" fmla="*/ 104509 w 208973"/>
                <a:gd name="connsiteY3" fmla="*/ 0 h 209038"/>
                <a:gd name="connsiteX4" fmla="*/ 0 w 208973"/>
                <a:gd name="connsiteY4" fmla="*/ 104517 h 209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8973" h="209038">
                  <a:moveTo>
                    <a:pt x="0" y="104517"/>
                  </a:moveTo>
                  <a:cubicBezTo>
                    <a:pt x="0" y="162244"/>
                    <a:pt x="46798" y="209038"/>
                    <a:pt x="104509" y="209038"/>
                  </a:cubicBezTo>
                  <a:cubicBezTo>
                    <a:pt x="162220" y="209038"/>
                    <a:pt x="208974" y="162244"/>
                    <a:pt x="208974" y="104517"/>
                  </a:cubicBezTo>
                  <a:cubicBezTo>
                    <a:pt x="208974" y="46798"/>
                    <a:pt x="162220" y="0"/>
                    <a:pt x="104509" y="0"/>
                  </a:cubicBezTo>
                  <a:cubicBezTo>
                    <a:pt x="46798" y="0"/>
                    <a:pt x="0" y="46798"/>
                    <a:pt x="0" y="104517"/>
                  </a:cubicBezTo>
                  <a:close/>
                </a:path>
              </a:pathLst>
            </a:custGeom>
            <a:solidFill>
              <a:srgbClr val="00DA72"/>
            </a:solidFill>
            <a:ln w="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3B53B68-9AD0-446F-B19A-08D6C79F6944}"/>
                </a:ext>
              </a:extLst>
            </p:cNvPr>
            <p:cNvSpPr/>
            <p:nvPr/>
          </p:nvSpPr>
          <p:spPr>
            <a:xfrm>
              <a:off x="18506280" y="11648193"/>
              <a:ext cx="108448" cy="108505"/>
            </a:xfrm>
            <a:custGeom>
              <a:avLst/>
              <a:gdLst>
                <a:gd name="connsiteX0" fmla="*/ 0 w 108448"/>
                <a:gd name="connsiteY0" fmla="*/ 54253 h 108505"/>
                <a:gd name="connsiteX1" fmla="*/ 54237 w 108448"/>
                <a:gd name="connsiteY1" fmla="*/ 108506 h 108505"/>
                <a:gd name="connsiteX2" fmla="*/ 108448 w 108448"/>
                <a:gd name="connsiteY2" fmla="*/ 54253 h 108505"/>
                <a:gd name="connsiteX3" fmla="*/ 54237 w 108448"/>
                <a:gd name="connsiteY3" fmla="*/ 0 h 108505"/>
                <a:gd name="connsiteX4" fmla="*/ 0 w 108448"/>
                <a:gd name="connsiteY4" fmla="*/ 54253 h 108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448" h="108505">
                  <a:moveTo>
                    <a:pt x="0" y="54253"/>
                  </a:moveTo>
                  <a:cubicBezTo>
                    <a:pt x="0" y="84208"/>
                    <a:pt x="24269" y="108506"/>
                    <a:pt x="54237" y="108506"/>
                  </a:cubicBezTo>
                  <a:cubicBezTo>
                    <a:pt x="84184" y="108506"/>
                    <a:pt x="108448" y="84208"/>
                    <a:pt x="108448" y="54253"/>
                  </a:cubicBezTo>
                  <a:cubicBezTo>
                    <a:pt x="108448" y="24302"/>
                    <a:pt x="84184" y="0"/>
                    <a:pt x="54237" y="0"/>
                  </a:cubicBezTo>
                  <a:cubicBezTo>
                    <a:pt x="24269" y="0"/>
                    <a:pt x="0" y="24302"/>
                    <a:pt x="0" y="54253"/>
                  </a:cubicBezTo>
                  <a:close/>
                </a:path>
              </a:pathLst>
            </a:custGeom>
            <a:solidFill>
              <a:srgbClr val="00DA72"/>
            </a:solidFill>
            <a:ln w="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D470FD06-9EDD-42DD-9543-021F2292ECD1}"/>
                </a:ext>
              </a:extLst>
            </p:cNvPr>
            <p:cNvSpPr/>
            <p:nvPr/>
          </p:nvSpPr>
          <p:spPr>
            <a:xfrm>
              <a:off x="18685467" y="11648193"/>
              <a:ext cx="108465" cy="108505"/>
            </a:xfrm>
            <a:custGeom>
              <a:avLst/>
              <a:gdLst>
                <a:gd name="connsiteX0" fmla="*/ 0 w 108465"/>
                <a:gd name="connsiteY0" fmla="*/ 54253 h 108505"/>
                <a:gd name="connsiteX1" fmla="*/ 54237 w 108465"/>
                <a:gd name="connsiteY1" fmla="*/ 108506 h 108505"/>
                <a:gd name="connsiteX2" fmla="*/ 108466 w 108465"/>
                <a:gd name="connsiteY2" fmla="*/ 54253 h 108505"/>
                <a:gd name="connsiteX3" fmla="*/ 54237 w 108465"/>
                <a:gd name="connsiteY3" fmla="*/ 0 h 108505"/>
                <a:gd name="connsiteX4" fmla="*/ 0 w 108465"/>
                <a:gd name="connsiteY4" fmla="*/ 54253 h 108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465" h="108505">
                  <a:moveTo>
                    <a:pt x="0" y="54253"/>
                  </a:moveTo>
                  <a:cubicBezTo>
                    <a:pt x="0" y="84208"/>
                    <a:pt x="24277" y="108506"/>
                    <a:pt x="54237" y="108506"/>
                  </a:cubicBezTo>
                  <a:cubicBezTo>
                    <a:pt x="84184" y="108506"/>
                    <a:pt x="108466" y="84208"/>
                    <a:pt x="108466" y="54253"/>
                  </a:cubicBezTo>
                  <a:cubicBezTo>
                    <a:pt x="108466" y="24302"/>
                    <a:pt x="84184" y="0"/>
                    <a:pt x="54237" y="0"/>
                  </a:cubicBezTo>
                  <a:cubicBezTo>
                    <a:pt x="24277" y="0"/>
                    <a:pt x="0" y="24302"/>
                    <a:pt x="0" y="54253"/>
                  </a:cubicBezTo>
                  <a:close/>
                </a:path>
              </a:pathLst>
            </a:custGeom>
            <a:solidFill>
              <a:srgbClr val="00DA72"/>
            </a:solidFill>
            <a:ln w="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411DC27-9366-43B2-8278-82A147007AC1}"/>
                </a:ext>
              </a:extLst>
            </p:cNvPr>
            <p:cNvSpPr/>
            <p:nvPr/>
          </p:nvSpPr>
          <p:spPr>
            <a:xfrm>
              <a:off x="18864653" y="11648193"/>
              <a:ext cx="108465" cy="108505"/>
            </a:xfrm>
            <a:custGeom>
              <a:avLst/>
              <a:gdLst>
                <a:gd name="connsiteX0" fmla="*/ 0 w 108465"/>
                <a:gd name="connsiteY0" fmla="*/ 54253 h 108505"/>
                <a:gd name="connsiteX1" fmla="*/ 54237 w 108465"/>
                <a:gd name="connsiteY1" fmla="*/ 108506 h 108505"/>
                <a:gd name="connsiteX2" fmla="*/ 108466 w 108465"/>
                <a:gd name="connsiteY2" fmla="*/ 54253 h 108505"/>
                <a:gd name="connsiteX3" fmla="*/ 54237 w 108465"/>
                <a:gd name="connsiteY3" fmla="*/ 0 h 108505"/>
                <a:gd name="connsiteX4" fmla="*/ 0 w 108465"/>
                <a:gd name="connsiteY4" fmla="*/ 54253 h 108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465" h="108505">
                  <a:moveTo>
                    <a:pt x="0" y="54253"/>
                  </a:moveTo>
                  <a:cubicBezTo>
                    <a:pt x="0" y="84208"/>
                    <a:pt x="24268" y="108506"/>
                    <a:pt x="54237" y="108506"/>
                  </a:cubicBezTo>
                  <a:cubicBezTo>
                    <a:pt x="84184" y="108506"/>
                    <a:pt x="108466" y="84208"/>
                    <a:pt x="108466" y="54253"/>
                  </a:cubicBezTo>
                  <a:cubicBezTo>
                    <a:pt x="108466" y="24302"/>
                    <a:pt x="84184" y="0"/>
                    <a:pt x="54237" y="0"/>
                  </a:cubicBezTo>
                  <a:cubicBezTo>
                    <a:pt x="24268" y="0"/>
                    <a:pt x="0" y="24302"/>
                    <a:pt x="0" y="54253"/>
                  </a:cubicBezTo>
                  <a:close/>
                </a:path>
              </a:pathLst>
            </a:custGeom>
            <a:solidFill>
              <a:srgbClr val="00DA72"/>
            </a:solidFill>
            <a:ln w="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1457598A-5430-4D0E-87EA-B3B2E9028DDF}"/>
                </a:ext>
              </a:extLst>
            </p:cNvPr>
            <p:cNvSpPr/>
            <p:nvPr/>
          </p:nvSpPr>
          <p:spPr>
            <a:xfrm>
              <a:off x="19043840" y="11648193"/>
              <a:ext cx="108465" cy="108505"/>
            </a:xfrm>
            <a:custGeom>
              <a:avLst/>
              <a:gdLst>
                <a:gd name="connsiteX0" fmla="*/ 0 w 108465"/>
                <a:gd name="connsiteY0" fmla="*/ 54253 h 108505"/>
                <a:gd name="connsiteX1" fmla="*/ 54237 w 108465"/>
                <a:gd name="connsiteY1" fmla="*/ 108506 h 108505"/>
                <a:gd name="connsiteX2" fmla="*/ 108466 w 108465"/>
                <a:gd name="connsiteY2" fmla="*/ 54253 h 108505"/>
                <a:gd name="connsiteX3" fmla="*/ 54237 w 108465"/>
                <a:gd name="connsiteY3" fmla="*/ 0 h 108505"/>
                <a:gd name="connsiteX4" fmla="*/ 0 w 108465"/>
                <a:gd name="connsiteY4" fmla="*/ 54253 h 108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465" h="108505">
                  <a:moveTo>
                    <a:pt x="0" y="54253"/>
                  </a:moveTo>
                  <a:cubicBezTo>
                    <a:pt x="0" y="84208"/>
                    <a:pt x="24282" y="108506"/>
                    <a:pt x="54237" y="108506"/>
                  </a:cubicBezTo>
                  <a:cubicBezTo>
                    <a:pt x="84184" y="108506"/>
                    <a:pt x="108466" y="84208"/>
                    <a:pt x="108466" y="54253"/>
                  </a:cubicBezTo>
                  <a:cubicBezTo>
                    <a:pt x="108466" y="24302"/>
                    <a:pt x="84184" y="0"/>
                    <a:pt x="54237" y="0"/>
                  </a:cubicBezTo>
                  <a:cubicBezTo>
                    <a:pt x="24282" y="0"/>
                    <a:pt x="0" y="24302"/>
                    <a:pt x="0" y="54253"/>
                  </a:cubicBezTo>
                  <a:close/>
                </a:path>
              </a:pathLst>
            </a:custGeom>
            <a:solidFill>
              <a:srgbClr val="00DA72"/>
            </a:solidFill>
            <a:ln w="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F5E6F768-6635-4AC9-B4CF-B1344E7983A9}"/>
                </a:ext>
              </a:extLst>
            </p:cNvPr>
            <p:cNvSpPr/>
            <p:nvPr/>
          </p:nvSpPr>
          <p:spPr>
            <a:xfrm>
              <a:off x="19223151" y="11648193"/>
              <a:ext cx="108465" cy="108505"/>
            </a:xfrm>
            <a:custGeom>
              <a:avLst/>
              <a:gdLst>
                <a:gd name="connsiteX0" fmla="*/ 0 w 108465"/>
                <a:gd name="connsiteY0" fmla="*/ 54253 h 108505"/>
                <a:gd name="connsiteX1" fmla="*/ 54242 w 108465"/>
                <a:gd name="connsiteY1" fmla="*/ 108506 h 108505"/>
                <a:gd name="connsiteX2" fmla="*/ 108466 w 108465"/>
                <a:gd name="connsiteY2" fmla="*/ 54253 h 108505"/>
                <a:gd name="connsiteX3" fmla="*/ 54242 w 108465"/>
                <a:gd name="connsiteY3" fmla="*/ 0 h 108505"/>
                <a:gd name="connsiteX4" fmla="*/ 0 w 108465"/>
                <a:gd name="connsiteY4" fmla="*/ 54253 h 108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465" h="108505">
                  <a:moveTo>
                    <a:pt x="0" y="54253"/>
                  </a:moveTo>
                  <a:cubicBezTo>
                    <a:pt x="0" y="84208"/>
                    <a:pt x="24282" y="108506"/>
                    <a:pt x="54242" y="108506"/>
                  </a:cubicBezTo>
                  <a:cubicBezTo>
                    <a:pt x="84188" y="108506"/>
                    <a:pt x="108466" y="84208"/>
                    <a:pt x="108466" y="54253"/>
                  </a:cubicBezTo>
                  <a:cubicBezTo>
                    <a:pt x="108466" y="24302"/>
                    <a:pt x="84188" y="0"/>
                    <a:pt x="54242" y="0"/>
                  </a:cubicBezTo>
                  <a:cubicBezTo>
                    <a:pt x="24282" y="0"/>
                    <a:pt x="0" y="24302"/>
                    <a:pt x="0" y="54253"/>
                  </a:cubicBezTo>
                  <a:close/>
                </a:path>
              </a:pathLst>
            </a:custGeom>
            <a:solidFill>
              <a:srgbClr val="00DA72"/>
            </a:solidFill>
            <a:ln w="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3DAE1D05-CA2A-4BB7-A425-4E8A9E99CD1E}"/>
              </a:ext>
            </a:extLst>
          </p:cNvPr>
          <p:cNvSpPr/>
          <p:nvPr/>
        </p:nvSpPr>
        <p:spPr>
          <a:xfrm>
            <a:off x="19955189" y="1457325"/>
            <a:ext cx="4038824" cy="11180651"/>
          </a:xfrm>
          <a:custGeom>
            <a:avLst/>
            <a:gdLst>
              <a:gd name="connsiteX0" fmla="*/ 3111551 w 4038824"/>
              <a:gd name="connsiteY0" fmla="*/ 2293387 h 2293386"/>
              <a:gd name="connsiteX1" fmla="*/ 4038825 w 4038824"/>
              <a:gd name="connsiteY1" fmla="*/ 2293387 h 2293386"/>
              <a:gd name="connsiteX2" fmla="*/ 4038825 w 4038824"/>
              <a:gd name="connsiteY2" fmla="*/ 0 h 2293386"/>
              <a:gd name="connsiteX3" fmla="*/ 0 w 4038824"/>
              <a:gd name="connsiteY3" fmla="*/ 0 h 22933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38824" h="2293386">
                <a:moveTo>
                  <a:pt x="3111551" y="2293387"/>
                </a:moveTo>
                <a:lnTo>
                  <a:pt x="4038825" y="2293387"/>
                </a:lnTo>
                <a:lnTo>
                  <a:pt x="4038825" y="0"/>
                </a:lnTo>
                <a:lnTo>
                  <a:pt x="0" y="0"/>
                </a:lnTo>
              </a:path>
            </a:pathLst>
          </a:custGeom>
          <a:noFill/>
          <a:ln w="11671" cap="flat">
            <a:solidFill>
              <a:srgbClr val="00DA72"/>
            </a:solidFill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331116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87D65E01-1753-124D-B2BB-B45C0B1D22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545" y="382242"/>
            <a:ext cx="23640387" cy="1161280"/>
          </a:xfrm>
        </p:spPr>
        <p:txBody>
          <a:bodyPr/>
          <a:lstStyle/>
          <a:p>
            <a:r>
              <a:rPr lang="ru-RU" dirty="0"/>
              <a:t>Слоистая архитектура</a:t>
            </a:r>
            <a:endParaRPr lang="en-GB" dirty="0"/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28EA86ED-1B33-45B7-8594-604C63403D7A}"/>
              </a:ext>
            </a:extLst>
          </p:cNvPr>
          <p:cNvSpPr txBox="1">
            <a:spLocks/>
          </p:cNvSpPr>
          <p:nvPr/>
        </p:nvSpPr>
        <p:spPr>
          <a:xfrm>
            <a:off x="382326" y="2972557"/>
            <a:ext cx="22248812" cy="646330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457200" lvl="0" indent="-457200" defTabSz="1828709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DA72"/>
              </a:buClr>
              <a:buSzPct val="9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3200" b="0" i="0">
                <a:latin typeface="YS Text Regular" pitchFamily="2" charset="-52"/>
              </a:defRPr>
            </a:lvl1pPr>
            <a:lvl2pPr marL="0" indent="0" defTabSz="1828709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3200" b="0" i="0">
                <a:latin typeface="YS Text Bold" pitchFamily="2" charset="-52"/>
              </a:defRPr>
            </a:lvl2pPr>
            <a:lvl3pPr marL="0" indent="0" defTabSz="1828709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3200" b="0" i="0">
                <a:latin typeface="YS Text Regular" pitchFamily="2" charset="-52"/>
              </a:defRPr>
            </a:lvl3pPr>
            <a:lvl4pPr marL="0" indent="0" defTabSz="1828709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2400" b="0" i="0">
                <a:latin typeface="YS Text Regular" pitchFamily="2" charset="-52"/>
              </a:defRPr>
            </a:lvl4pPr>
            <a:lvl5pPr marL="0" indent="0" defTabSz="1828709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b="0" i="0">
                <a:latin typeface="YS Text Regular" pitchFamily="2" charset="-52"/>
              </a:defRPr>
            </a:lvl5pPr>
            <a:lvl6pPr marL="5028949" indent="-457177" defTabSz="18287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/>
            </a:lvl6pPr>
            <a:lvl7pPr marL="5943303" indent="-457177" defTabSz="18287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/>
            </a:lvl7pPr>
            <a:lvl8pPr marL="6857657" indent="-457177" defTabSz="18287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/>
            </a:lvl8pPr>
            <a:lvl9pPr marL="7772011" indent="-457177" defTabSz="18287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/>
            </a:lvl9pPr>
          </a:lstStyle>
          <a:p>
            <a:r>
              <a:rPr lang="ru-RU" sz="3600" b="1" dirty="0"/>
              <a:t>Четкое разделение обязанностей</a:t>
            </a:r>
            <a:endParaRPr lang="ru-RU" sz="3600" dirty="0"/>
          </a:p>
          <a:p>
            <a:pPr>
              <a:buFont typeface="Arial" panose="020B0604020202020204" pitchFamily="34" charset="0"/>
              <a:buChar char="•"/>
            </a:pPr>
            <a:r>
              <a:rPr lang="ru-RU" sz="3600" dirty="0"/>
              <a:t>Каждый слой отвечает за определенную функциональность, что упрощает понимание и поддержку кода.</a:t>
            </a:r>
          </a:p>
          <a:p>
            <a:r>
              <a:rPr lang="ru-RU" sz="3600" b="1" dirty="0"/>
              <a:t>Улучшенная </a:t>
            </a:r>
            <a:r>
              <a:rPr lang="ru-RU" sz="3600" b="1" dirty="0" err="1"/>
              <a:t>поддерживаемость</a:t>
            </a:r>
            <a:endParaRPr lang="ru-RU" sz="3600" dirty="0"/>
          </a:p>
          <a:p>
            <a:pPr>
              <a:buFont typeface="Arial" panose="020B0604020202020204" pitchFamily="34" charset="0"/>
              <a:buChar char="•"/>
            </a:pPr>
            <a:r>
              <a:rPr lang="ru-RU" sz="3600" dirty="0"/>
              <a:t>Изменения в одном слое минимально влияют на другие слои.</a:t>
            </a:r>
          </a:p>
          <a:p>
            <a:r>
              <a:rPr lang="ru-RU" sz="3600" b="1" dirty="0"/>
              <a:t>Повышенная тестируемость</a:t>
            </a:r>
            <a:endParaRPr lang="ru-RU" sz="3600" dirty="0"/>
          </a:p>
          <a:p>
            <a:pPr>
              <a:buFont typeface="Arial" panose="020B0604020202020204" pitchFamily="34" charset="0"/>
              <a:buChar char="•"/>
            </a:pPr>
            <a:r>
              <a:rPr lang="ru-RU" sz="3600" dirty="0"/>
              <a:t>Слои можно тестировать независимо, используя </a:t>
            </a:r>
            <a:r>
              <a:rPr lang="ru-RU" sz="3600" dirty="0" err="1"/>
              <a:t>моки</a:t>
            </a:r>
            <a:r>
              <a:rPr lang="ru-RU" sz="3600" dirty="0"/>
              <a:t> и заглушки.</a:t>
            </a:r>
          </a:p>
          <a:p>
            <a:r>
              <a:rPr lang="ru-RU" sz="3600" b="1" dirty="0"/>
              <a:t>Гибкость и расширяемость</a:t>
            </a:r>
            <a:endParaRPr lang="ru-RU" sz="3600" dirty="0"/>
          </a:p>
          <a:p>
            <a:pPr>
              <a:buFont typeface="Arial" panose="020B0604020202020204" pitchFamily="34" charset="0"/>
              <a:buChar char="•"/>
            </a:pPr>
            <a:r>
              <a:rPr lang="ru-RU" sz="3600" dirty="0"/>
              <a:t>Легко добавлять новые функциональности или изменять существующие.</a:t>
            </a:r>
          </a:p>
          <a:p>
            <a:r>
              <a:rPr lang="ru-RU" sz="3600" b="1" dirty="0"/>
              <a:t>Повторное использование кода</a:t>
            </a:r>
            <a:endParaRPr lang="ru-RU" sz="3600" dirty="0"/>
          </a:p>
          <a:p>
            <a:pPr>
              <a:buFont typeface="Arial" panose="020B0604020202020204" pitchFamily="34" charset="0"/>
              <a:buChar char="•"/>
            </a:pPr>
            <a:r>
              <a:rPr lang="ru-RU" sz="3600" dirty="0"/>
              <a:t>Общие компоненты могут быть использованы в разных частях приложения.</a:t>
            </a:r>
          </a:p>
        </p:txBody>
      </p: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076861DB-5783-4845-BE80-76385BBE99BC}"/>
              </a:ext>
            </a:extLst>
          </p:cNvPr>
          <p:cNvGrpSpPr/>
          <p:nvPr/>
        </p:nvGrpSpPr>
        <p:grpSpPr>
          <a:xfrm>
            <a:off x="15627350" y="11597378"/>
            <a:ext cx="7930174" cy="210134"/>
            <a:chOff x="15627350" y="11597378"/>
            <a:chExt cx="7930174" cy="210134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CC163BE-51FB-4C5F-8F2D-B2BC3E7B5B7E}"/>
                </a:ext>
              </a:extLst>
            </p:cNvPr>
            <p:cNvSpPr/>
            <p:nvPr/>
          </p:nvSpPr>
          <p:spPr>
            <a:xfrm>
              <a:off x="15627350" y="11702423"/>
              <a:ext cx="7930174" cy="44"/>
            </a:xfrm>
            <a:custGeom>
              <a:avLst/>
              <a:gdLst>
                <a:gd name="connsiteX0" fmla="*/ 0 w 7930174"/>
                <a:gd name="connsiteY0" fmla="*/ 0 h 44"/>
                <a:gd name="connsiteX1" fmla="*/ 7930175 w 7930174"/>
                <a:gd name="connsiteY1" fmla="*/ 0 h 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0174" h="44">
                  <a:moveTo>
                    <a:pt x="0" y="0"/>
                  </a:moveTo>
                  <a:lnTo>
                    <a:pt x="7930175" y="0"/>
                  </a:lnTo>
                </a:path>
              </a:pathLst>
            </a:custGeom>
            <a:ln w="11671" cap="flat">
              <a:solidFill>
                <a:srgbClr val="00DA7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3E11058-927A-4690-A0DB-1299382BDA93}"/>
                </a:ext>
              </a:extLst>
            </p:cNvPr>
            <p:cNvSpPr/>
            <p:nvPr/>
          </p:nvSpPr>
          <p:spPr>
            <a:xfrm>
              <a:off x="22308562" y="11597378"/>
              <a:ext cx="645152" cy="210134"/>
            </a:xfrm>
            <a:custGeom>
              <a:avLst/>
              <a:gdLst>
                <a:gd name="connsiteX0" fmla="*/ 0 w 645152"/>
                <a:gd name="connsiteY0" fmla="*/ 210134 h 210134"/>
                <a:gd name="connsiteX1" fmla="*/ 645152 w 645152"/>
                <a:gd name="connsiteY1" fmla="*/ 210134 h 210134"/>
                <a:gd name="connsiteX2" fmla="*/ 645152 w 645152"/>
                <a:gd name="connsiteY2" fmla="*/ 0 h 210134"/>
                <a:gd name="connsiteX3" fmla="*/ 0 w 645152"/>
                <a:gd name="connsiteY3" fmla="*/ 0 h 210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5152" h="210134">
                  <a:moveTo>
                    <a:pt x="0" y="210134"/>
                  </a:moveTo>
                  <a:lnTo>
                    <a:pt x="645152" y="210134"/>
                  </a:lnTo>
                  <a:lnTo>
                    <a:pt x="64515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DA72"/>
            </a:solidFill>
            <a:ln w="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F7222F5E-B938-496A-A312-93E4FE019E53}"/>
                </a:ext>
              </a:extLst>
            </p:cNvPr>
            <p:cNvSpPr/>
            <p:nvPr/>
          </p:nvSpPr>
          <p:spPr>
            <a:xfrm>
              <a:off x="21873803" y="11597378"/>
              <a:ext cx="222813" cy="210134"/>
            </a:xfrm>
            <a:custGeom>
              <a:avLst/>
              <a:gdLst>
                <a:gd name="connsiteX0" fmla="*/ 0 w 222813"/>
                <a:gd name="connsiteY0" fmla="*/ 210134 h 210134"/>
                <a:gd name="connsiteX1" fmla="*/ 222814 w 222813"/>
                <a:gd name="connsiteY1" fmla="*/ 210134 h 210134"/>
                <a:gd name="connsiteX2" fmla="*/ 222814 w 222813"/>
                <a:gd name="connsiteY2" fmla="*/ 0 h 210134"/>
                <a:gd name="connsiteX3" fmla="*/ 0 w 222813"/>
                <a:gd name="connsiteY3" fmla="*/ 0 h 210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813" h="210134">
                  <a:moveTo>
                    <a:pt x="0" y="210134"/>
                  </a:moveTo>
                  <a:lnTo>
                    <a:pt x="222814" y="210134"/>
                  </a:lnTo>
                  <a:lnTo>
                    <a:pt x="22281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DA72"/>
            </a:solidFill>
            <a:ln w="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3275A96-B8E0-4143-BA34-A4CF04924C30}"/>
                </a:ext>
              </a:extLst>
            </p:cNvPr>
            <p:cNvSpPr/>
            <p:nvPr/>
          </p:nvSpPr>
          <p:spPr>
            <a:xfrm>
              <a:off x="21429462" y="11597378"/>
              <a:ext cx="222813" cy="210134"/>
            </a:xfrm>
            <a:custGeom>
              <a:avLst/>
              <a:gdLst>
                <a:gd name="connsiteX0" fmla="*/ 0 w 222813"/>
                <a:gd name="connsiteY0" fmla="*/ 210134 h 210134"/>
                <a:gd name="connsiteX1" fmla="*/ 222814 w 222813"/>
                <a:gd name="connsiteY1" fmla="*/ 210134 h 210134"/>
                <a:gd name="connsiteX2" fmla="*/ 222814 w 222813"/>
                <a:gd name="connsiteY2" fmla="*/ 0 h 210134"/>
                <a:gd name="connsiteX3" fmla="*/ 0 w 222813"/>
                <a:gd name="connsiteY3" fmla="*/ 0 h 210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813" h="210134">
                  <a:moveTo>
                    <a:pt x="0" y="210134"/>
                  </a:moveTo>
                  <a:lnTo>
                    <a:pt x="222814" y="210134"/>
                  </a:lnTo>
                  <a:lnTo>
                    <a:pt x="22281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DA72"/>
            </a:solidFill>
            <a:ln w="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33994CFC-C62F-409F-88BA-BBEA3FE2E0C0}"/>
                </a:ext>
              </a:extLst>
            </p:cNvPr>
            <p:cNvSpPr/>
            <p:nvPr/>
          </p:nvSpPr>
          <p:spPr>
            <a:xfrm>
              <a:off x="17031128" y="11598834"/>
              <a:ext cx="904428" cy="207223"/>
            </a:xfrm>
            <a:custGeom>
              <a:avLst/>
              <a:gdLst>
                <a:gd name="connsiteX0" fmla="*/ 0 w 904428"/>
                <a:gd name="connsiteY0" fmla="*/ 103603 h 207223"/>
                <a:gd name="connsiteX1" fmla="*/ 0 w 904428"/>
                <a:gd name="connsiteY1" fmla="*/ 103603 h 207223"/>
                <a:gd name="connsiteX2" fmla="*/ 103578 w 904428"/>
                <a:gd name="connsiteY2" fmla="*/ 207223 h 207223"/>
                <a:gd name="connsiteX3" fmla="*/ 800856 w 904428"/>
                <a:gd name="connsiteY3" fmla="*/ 207223 h 207223"/>
                <a:gd name="connsiteX4" fmla="*/ 904429 w 904428"/>
                <a:gd name="connsiteY4" fmla="*/ 103603 h 207223"/>
                <a:gd name="connsiteX5" fmla="*/ 800856 w 904428"/>
                <a:gd name="connsiteY5" fmla="*/ 0 h 207223"/>
                <a:gd name="connsiteX6" fmla="*/ 103578 w 904428"/>
                <a:gd name="connsiteY6" fmla="*/ 0 h 207223"/>
                <a:gd name="connsiteX7" fmla="*/ 0 w 904428"/>
                <a:gd name="connsiteY7" fmla="*/ 103603 h 207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04428" h="207223">
                  <a:moveTo>
                    <a:pt x="0" y="103603"/>
                  </a:moveTo>
                  <a:lnTo>
                    <a:pt x="0" y="103603"/>
                  </a:lnTo>
                  <a:cubicBezTo>
                    <a:pt x="0" y="160833"/>
                    <a:pt x="46364" y="207223"/>
                    <a:pt x="103578" y="207223"/>
                  </a:cubicBezTo>
                  <a:lnTo>
                    <a:pt x="800856" y="207223"/>
                  </a:lnTo>
                  <a:cubicBezTo>
                    <a:pt x="858065" y="207223"/>
                    <a:pt x="904429" y="160833"/>
                    <a:pt x="904429" y="103603"/>
                  </a:cubicBezTo>
                  <a:cubicBezTo>
                    <a:pt x="904429" y="46381"/>
                    <a:pt x="858065" y="0"/>
                    <a:pt x="800856" y="0"/>
                  </a:cubicBezTo>
                  <a:lnTo>
                    <a:pt x="103578" y="0"/>
                  </a:lnTo>
                  <a:cubicBezTo>
                    <a:pt x="46364" y="0"/>
                    <a:pt x="0" y="46381"/>
                    <a:pt x="0" y="103603"/>
                  </a:cubicBezTo>
                  <a:close/>
                </a:path>
              </a:pathLst>
            </a:custGeom>
            <a:solidFill>
              <a:srgbClr val="00DA72"/>
            </a:solidFill>
            <a:ln w="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55836E8-266E-4AA4-8A98-9D8AC7FED1DA}"/>
                </a:ext>
              </a:extLst>
            </p:cNvPr>
            <p:cNvSpPr/>
            <p:nvPr/>
          </p:nvSpPr>
          <p:spPr>
            <a:xfrm>
              <a:off x="21015773" y="11597926"/>
              <a:ext cx="208973" cy="209038"/>
            </a:xfrm>
            <a:custGeom>
              <a:avLst/>
              <a:gdLst>
                <a:gd name="connsiteX0" fmla="*/ 0 w 208973"/>
                <a:gd name="connsiteY0" fmla="*/ 104517 h 209038"/>
                <a:gd name="connsiteX1" fmla="*/ 104509 w 208973"/>
                <a:gd name="connsiteY1" fmla="*/ 209038 h 209038"/>
                <a:gd name="connsiteX2" fmla="*/ 208974 w 208973"/>
                <a:gd name="connsiteY2" fmla="*/ 104517 h 209038"/>
                <a:gd name="connsiteX3" fmla="*/ 104509 w 208973"/>
                <a:gd name="connsiteY3" fmla="*/ 0 h 209038"/>
                <a:gd name="connsiteX4" fmla="*/ 0 w 208973"/>
                <a:gd name="connsiteY4" fmla="*/ 104517 h 209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8973" h="209038">
                  <a:moveTo>
                    <a:pt x="0" y="104517"/>
                  </a:moveTo>
                  <a:cubicBezTo>
                    <a:pt x="0" y="162244"/>
                    <a:pt x="46798" y="209038"/>
                    <a:pt x="104509" y="209038"/>
                  </a:cubicBezTo>
                  <a:cubicBezTo>
                    <a:pt x="162220" y="209038"/>
                    <a:pt x="208974" y="162244"/>
                    <a:pt x="208974" y="104517"/>
                  </a:cubicBezTo>
                  <a:cubicBezTo>
                    <a:pt x="208974" y="46798"/>
                    <a:pt x="162220" y="0"/>
                    <a:pt x="104509" y="0"/>
                  </a:cubicBezTo>
                  <a:cubicBezTo>
                    <a:pt x="46798" y="0"/>
                    <a:pt x="0" y="46798"/>
                    <a:pt x="0" y="104517"/>
                  </a:cubicBezTo>
                  <a:close/>
                </a:path>
              </a:pathLst>
            </a:custGeom>
            <a:solidFill>
              <a:srgbClr val="00DA72"/>
            </a:solidFill>
            <a:ln w="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3B53B68-9AD0-446F-B19A-08D6C79F6944}"/>
                </a:ext>
              </a:extLst>
            </p:cNvPr>
            <p:cNvSpPr/>
            <p:nvPr/>
          </p:nvSpPr>
          <p:spPr>
            <a:xfrm>
              <a:off x="18506280" y="11648193"/>
              <a:ext cx="108448" cy="108505"/>
            </a:xfrm>
            <a:custGeom>
              <a:avLst/>
              <a:gdLst>
                <a:gd name="connsiteX0" fmla="*/ 0 w 108448"/>
                <a:gd name="connsiteY0" fmla="*/ 54253 h 108505"/>
                <a:gd name="connsiteX1" fmla="*/ 54237 w 108448"/>
                <a:gd name="connsiteY1" fmla="*/ 108506 h 108505"/>
                <a:gd name="connsiteX2" fmla="*/ 108448 w 108448"/>
                <a:gd name="connsiteY2" fmla="*/ 54253 h 108505"/>
                <a:gd name="connsiteX3" fmla="*/ 54237 w 108448"/>
                <a:gd name="connsiteY3" fmla="*/ 0 h 108505"/>
                <a:gd name="connsiteX4" fmla="*/ 0 w 108448"/>
                <a:gd name="connsiteY4" fmla="*/ 54253 h 108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448" h="108505">
                  <a:moveTo>
                    <a:pt x="0" y="54253"/>
                  </a:moveTo>
                  <a:cubicBezTo>
                    <a:pt x="0" y="84208"/>
                    <a:pt x="24269" y="108506"/>
                    <a:pt x="54237" y="108506"/>
                  </a:cubicBezTo>
                  <a:cubicBezTo>
                    <a:pt x="84184" y="108506"/>
                    <a:pt x="108448" y="84208"/>
                    <a:pt x="108448" y="54253"/>
                  </a:cubicBezTo>
                  <a:cubicBezTo>
                    <a:pt x="108448" y="24302"/>
                    <a:pt x="84184" y="0"/>
                    <a:pt x="54237" y="0"/>
                  </a:cubicBezTo>
                  <a:cubicBezTo>
                    <a:pt x="24269" y="0"/>
                    <a:pt x="0" y="24302"/>
                    <a:pt x="0" y="54253"/>
                  </a:cubicBezTo>
                  <a:close/>
                </a:path>
              </a:pathLst>
            </a:custGeom>
            <a:solidFill>
              <a:srgbClr val="00DA72"/>
            </a:solidFill>
            <a:ln w="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D470FD06-9EDD-42DD-9543-021F2292ECD1}"/>
                </a:ext>
              </a:extLst>
            </p:cNvPr>
            <p:cNvSpPr/>
            <p:nvPr/>
          </p:nvSpPr>
          <p:spPr>
            <a:xfrm>
              <a:off x="18685467" y="11648193"/>
              <a:ext cx="108465" cy="108505"/>
            </a:xfrm>
            <a:custGeom>
              <a:avLst/>
              <a:gdLst>
                <a:gd name="connsiteX0" fmla="*/ 0 w 108465"/>
                <a:gd name="connsiteY0" fmla="*/ 54253 h 108505"/>
                <a:gd name="connsiteX1" fmla="*/ 54237 w 108465"/>
                <a:gd name="connsiteY1" fmla="*/ 108506 h 108505"/>
                <a:gd name="connsiteX2" fmla="*/ 108466 w 108465"/>
                <a:gd name="connsiteY2" fmla="*/ 54253 h 108505"/>
                <a:gd name="connsiteX3" fmla="*/ 54237 w 108465"/>
                <a:gd name="connsiteY3" fmla="*/ 0 h 108505"/>
                <a:gd name="connsiteX4" fmla="*/ 0 w 108465"/>
                <a:gd name="connsiteY4" fmla="*/ 54253 h 108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465" h="108505">
                  <a:moveTo>
                    <a:pt x="0" y="54253"/>
                  </a:moveTo>
                  <a:cubicBezTo>
                    <a:pt x="0" y="84208"/>
                    <a:pt x="24277" y="108506"/>
                    <a:pt x="54237" y="108506"/>
                  </a:cubicBezTo>
                  <a:cubicBezTo>
                    <a:pt x="84184" y="108506"/>
                    <a:pt x="108466" y="84208"/>
                    <a:pt x="108466" y="54253"/>
                  </a:cubicBezTo>
                  <a:cubicBezTo>
                    <a:pt x="108466" y="24302"/>
                    <a:pt x="84184" y="0"/>
                    <a:pt x="54237" y="0"/>
                  </a:cubicBezTo>
                  <a:cubicBezTo>
                    <a:pt x="24277" y="0"/>
                    <a:pt x="0" y="24302"/>
                    <a:pt x="0" y="54253"/>
                  </a:cubicBezTo>
                  <a:close/>
                </a:path>
              </a:pathLst>
            </a:custGeom>
            <a:solidFill>
              <a:srgbClr val="00DA72"/>
            </a:solidFill>
            <a:ln w="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411DC27-9366-43B2-8278-82A147007AC1}"/>
                </a:ext>
              </a:extLst>
            </p:cNvPr>
            <p:cNvSpPr/>
            <p:nvPr/>
          </p:nvSpPr>
          <p:spPr>
            <a:xfrm>
              <a:off x="18864653" y="11648193"/>
              <a:ext cx="108465" cy="108505"/>
            </a:xfrm>
            <a:custGeom>
              <a:avLst/>
              <a:gdLst>
                <a:gd name="connsiteX0" fmla="*/ 0 w 108465"/>
                <a:gd name="connsiteY0" fmla="*/ 54253 h 108505"/>
                <a:gd name="connsiteX1" fmla="*/ 54237 w 108465"/>
                <a:gd name="connsiteY1" fmla="*/ 108506 h 108505"/>
                <a:gd name="connsiteX2" fmla="*/ 108466 w 108465"/>
                <a:gd name="connsiteY2" fmla="*/ 54253 h 108505"/>
                <a:gd name="connsiteX3" fmla="*/ 54237 w 108465"/>
                <a:gd name="connsiteY3" fmla="*/ 0 h 108505"/>
                <a:gd name="connsiteX4" fmla="*/ 0 w 108465"/>
                <a:gd name="connsiteY4" fmla="*/ 54253 h 108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465" h="108505">
                  <a:moveTo>
                    <a:pt x="0" y="54253"/>
                  </a:moveTo>
                  <a:cubicBezTo>
                    <a:pt x="0" y="84208"/>
                    <a:pt x="24268" y="108506"/>
                    <a:pt x="54237" y="108506"/>
                  </a:cubicBezTo>
                  <a:cubicBezTo>
                    <a:pt x="84184" y="108506"/>
                    <a:pt x="108466" y="84208"/>
                    <a:pt x="108466" y="54253"/>
                  </a:cubicBezTo>
                  <a:cubicBezTo>
                    <a:pt x="108466" y="24302"/>
                    <a:pt x="84184" y="0"/>
                    <a:pt x="54237" y="0"/>
                  </a:cubicBezTo>
                  <a:cubicBezTo>
                    <a:pt x="24268" y="0"/>
                    <a:pt x="0" y="24302"/>
                    <a:pt x="0" y="54253"/>
                  </a:cubicBezTo>
                  <a:close/>
                </a:path>
              </a:pathLst>
            </a:custGeom>
            <a:solidFill>
              <a:srgbClr val="00DA72"/>
            </a:solidFill>
            <a:ln w="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1457598A-5430-4D0E-87EA-B3B2E9028DDF}"/>
                </a:ext>
              </a:extLst>
            </p:cNvPr>
            <p:cNvSpPr/>
            <p:nvPr/>
          </p:nvSpPr>
          <p:spPr>
            <a:xfrm>
              <a:off x="19043840" y="11648193"/>
              <a:ext cx="108465" cy="108505"/>
            </a:xfrm>
            <a:custGeom>
              <a:avLst/>
              <a:gdLst>
                <a:gd name="connsiteX0" fmla="*/ 0 w 108465"/>
                <a:gd name="connsiteY0" fmla="*/ 54253 h 108505"/>
                <a:gd name="connsiteX1" fmla="*/ 54237 w 108465"/>
                <a:gd name="connsiteY1" fmla="*/ 108506 h 108505"/>
                <a:gd name="connsiteX2" fmla="*/ 108466 w 108465"/>
                <a:gd name="connsiteY2" fmla="*/ 54253 h 108505"/>
                <a:gd name="connsiteX3" fmla="*/ 54237 w 108465"/>
                <a:gd name="connsiteY3" fmla="*/ 0 h 108505"/>
                <a:gd name="connsiteX4" fmla="*/ 0 w 108465"/>
                <a:gd name="connsiteY4" fmla="*/ 54253 h 108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465" h="108505">
                  <a:moveTo>
                    <a:pt x="0" y="54253"/>
                  </a:moveTo>
                  <a:cubicBezTo>
                    <a:pt x="0" y="84208"/>
                    <a:pt x="24282" y="108506"/>
                    <a:pt x="54237" y="108506"/>
                  </a:cubicBezTo>
                  <a:cubicBezTo>
                    <a:pt x="84184" y="108506"/>
                    <a:pt x="108466" y="84208"/>
                    <a:pt x="108466" y="54253"/>
                  </a:cubicBezTo>
                  <a:cubicBezTo>
                    <a:pt x="108466" y="24302"/>
                    <a:pt x="84184" y="0"/>
                    <a:pt x="54237" y="0"/>
                  </a:cubicBezTo>
                  <a:cubicBezTo>
                    <a:pt x="24282" y="0"/>
                    <a:pt x="0" y="24302"/>
                    <a:pt x="0" y="54253"/>
                  </a:cubicBezTo>
                  <a:close/>
                </a:path>
              </a:pathLst>
            </a:custGeom>
            <a:solidFill>
              <a:srgbClr val="00DA72"/>
            </a:solidFill>
            <a:ln w="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F5E6F768-6635-4AC9-B4CF-B1344E7983A9}"/>
                </a:ext>
              </a:extLst>
            </p:cNvPr>
            <p:cNvSpPr/>
            <p:nvPr/>
          </p:nvSpPr>
          <p:spPr>
            <a:xfrm>
              <a:off x="19223151" y="11648193"/>
              <a:ext cx="108465" cy="108505"/>
            </a:xfrm>
            <a:custGeom>
              <a:avLst/>
              <a:gdLst>
                <a:gd name="connsiteX0" fmla="*/ 0 w 108465"/>
                <a:gd name="connsiteY0" fmla="*/ 54253 h 108505"/>
                <a:gd name="connsiteX1" fmla="*/ 54242 w 108465"/>
                <a:gd name="connsiteY1" fmla="*/ 108506 h 108505"/>
                <a:gd name="connsiteX2" fmla="*/ 108466 w 108465"/>
                <a:gd name="connsiteY2" fmla="*/ 54253 h 108505"/>
                <a:gd name="connsiteX3" fmla="*/ 54242 w 108465"/>
                <a:gd name="connsiteY3" fmla="*/ 0 h 108505"/>
                <a:gd name="connsiteX4" fmla="*/ 0 w 108465"/>
                <a:gd name="connsiteY4" fmla="*/ 54253 h 108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465" h="108505">
                  <a:moveTo>
                    <a:pt x="0" y="54253"/>
                  </a:moveTo>
                  <a:cubicBezTo>
                    <a:pt x="0" y="84208"/>
                    <a:pt x="24282" y="108506"/>
                    <a:pt x="54242" y="108506"/>
                  </a:cubicBezTo>
                  <a:cubicBezTo>
                    <a:pt x="84188" y="108506"/>
                    <a:pt x="108466" y="84208"/>
                    <a:pt x="108466" y="54253"/>
                  </a:cubicBezTo>
                  <a:cubicBezTo>
                    <a:pt x="108466" y="24302"/>
                    <a:pt x="84188" y="0"/>
                    <a:pt x="54242" y="0"/>
                  </a:cubicBezTo>
                  <a:cubicBezTo>
                    <a:pt x="24282" y="0"/>
                    <a:pt x="0" y="24302"/>
                    <a:pt x="0" y="54253"/>
                  </a:cubicBezTo>
                  <a:close/>
                </a:path>
              </a:pathLst>
            </a:custGeom>
            <a:solidFill>
              <a:srgbClr val="00DA72"/>
            </a:solidFill>
            <a:ln w="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3DAE1D05-CA2A-4BB7-A425-4E8A9E99CD1E}"/>
              </a:ext>
            </a:extLst>
          </p:cNvPr>
          <p:cNvSpPr/>
          <p:nvPr/>
        </p:nvSpPr>
        <p:spPr>
          <a:xfrm>
            <a:off x="19955189" y="1457325"/>
            <a:ext cx="4038824" cy="11180651"/>
          </a:xfrm>
          <a:custGeom>
            <a:avLst/>
            <a:gdLst>
              <a:gd name="connsiteX0" fmla="*/ 3111551 w 4038824"/>
              <a:gd name="connsiteY0" fmla="*/ 2293387 h 2293386"/>
              <a:gd name="connsiteX1" fmla="*/ 4038825 w 4038824"/>
              <a:gd name="connsiteY1" fmla="*/ 2293387 h 2293386"/>
              <a:gd name="connsiteX2" fmla="*/ 4038825 w 4038824"/>
              <a:gd name="connsiteY2" fmla="*/ 0 h 2293386"/>
              <a:gd name="connsiteX3" fmla="*/ 0 w 4038824"/>
              <a:gd name="connsiteY3" fmla="*/ 0 h 22933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38824" h="2293386">
                <a:moveTo>
                  <a:pt x="3111551" y="2293387"/>
                </a:moveTo>
                <a:lnTo>
                  <a:pt x="4038825" y="2293387"/>
                </a:lnTo>
                <a:lnTo>
                  <a:pt x="4038825" y="0"/>
                </a:lnTo>
                <a:lnTo>
                  <a:pt x="0" y="0"/>
                </a:lnTo>
              </a:path>
            </a:pathLst>
          </a:custGeom>
          <a:noFill/>
          <a:ln w="11671" cap="flat">
            <a:solidFill>
              <a:srgbClr val="00DA72"/>
            </a:solidFill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958470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87D65E01-1753-124D-B2BB-B45C0B1D22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Проблемы написания кода в одном файле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28EA86ED-1B33-45B7-8594-604C63403D7A}"/>
              </a:ext>
            </a:extLst>
          </p:cNvPr>
          <p:cNvSpPr txBox="1">
            <a:spLocks/>
          </p:cNvSpPr>
          <p:nvPr/>
        </p:nvSpPr>
        <p:spPr>
          <a:xfrm>
            <a:off x="388400" y="2491283"/>
            <a:ext cx="22248812" cy="5201424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457200" lvl="0" indent="-457200" defTabSz="1828709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DA72"/>
              </a:buClr>
              <a:buSzPct val="9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3200" b="0" i="0">
                <a:latin typeface="YS Text Regular" pitchFamily="2" charset="-52"/>
              </a:defRPr>
            </a:lvl1pPr>
            <a:lvl2pPr marL="0" indent="0" defTabSz="1828709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3200" b="0" i="0">
                <a:latin typeface="YS Text Bold" pitchFamily="2" charset="-52"/>
              </a:defRPr>
            </a:lvl2pPr>
            <a:lvl3pPr marL="0" indent="0" defTabSz="1828709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3200" b="0" i="0">
                <a:latin typeface="YS Text Regular" pitchFamily="2" charset="-52"/>
              </a:defRPr>
            </a:lvl3pPr>
            <a:lvl4pPr marL="0" indent="0" defTabSz="1828709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2400" b="0" i="0">
                <a:latin typeface="YS Text Regular" pitchFamily="2" charset="-52"/>
              </a:defRPr>
            </a:lvl4pPr>
            <a:lvl5pPr marL="0" indent="0" defTabSz="1828709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b="0" i="0">
                <a:latin typeface="YS Text Regular" pitchFamily="2" charset="-52"/>
              </a:defRPr>
            </a:lvl5pPr>
            <a:lvl6pPr marL="5028949" indent="-457177" defTabSz="18287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/>
            </a:lvl6pPr>
            <a:lvl7pPr marL="5943303" indent="-457177" defTabSz="18287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/>
            </a:lvl7pPr>
            <a:lvl8pPr marL="6857657" indent="-457177" defTabSz="18287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/>
            </a:lvl8pPr>
            <a:lvl9pPr marL="7772011" indent="-457177" defTabSz="18287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/>
            </a:lvl9pPr>
          </a:lstStyle>
          <a:p>
            <a:pPr>
              <a:spcAft>
                <a:spcPts val="2000"/>
              </a:spcAft>
            </a:pPr>
            <a:r>
              <a:rPr lang="ru-RU" sz="4800" dirty="0"/>
              <a:t>Файлы могут быть огромные -</a:t>
            </a:r>
            <a:r>
              <a:rPr lang="en-US" sz="4800" dirty="0"/>
              <a:t>&gt; </a:t>
            </a:r>
            <a:r>
              <a:rPr lang="ru-RU" sz="4800" dirty="0"/>
              <a:t>трудно ориентироваться </a:t>
            </a:r>
          </a:p>
          <a:p>
            <a:pPr>
              <a:spcAft>
                <a:spcPts val="2000"/>
              </a:spcAft>
            </a:pPr>
            <a:r>
              <a:rPr lang="ru-RU" sz="4800" dirty="0"/>
              <a:t>Сложнее понять как устроено приложение</a:t>
            </a:r>
          </a:p>
          <a:p>
            <a:pPr>
              <a:spcAft>
                <a:spcPts val="2000"/>
              </a:spcAft>
            </a:pPr>
            <a:r>
              <a:rPr lang="ru-RU" sz="4800" dirty="0"/>
              <a:t>Из-за того что все завязано друг на друге – легче сломать остальные части приложения</a:t>
            </a:r>
          </a:p>
          <a:p>
            <a:pPr>
              <a:spcAft>
                <a:spcPts val="2000"/>
              </a:spcAft>
            </a:pPr>
            <a:r>
              <a:rPr lang="ru-RU" sz="4800" dirty="0"/>
              <a:t>Вы – не единственный разработчик на проекте </a:t>
            </a:r>
            <a:r>
              <a:rPr lang="en-US" sz="4800" dirty="0"/>
              <a:t>-&gt; </a:t>
            </a:r>
            <a:r>
              <a:rPr lang="ru-RU" sz="4800" dirty="0"/>
              <a:t>возникают конфликты при совместной разработке</a:t>
            </a:r>
          </a:p>
        </p:txBody>
      </p: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076861DB-5783-4845-BE80-76385BBE99BC}"/>
              </a:ext>
            </a:extLst>
          </p:cNvPr>
          <p:cNvGrpSpPr/>
          <p:nvPr/>
        </p:nvGrpSpPr>
        <p:grpSpPr>
          <a:xfrm>
            <a:off x="15627350" y="11597378"/>
            <a:ext cx="7930174" cy="210134"/>
            <a:chOff x="15627350" y="11597378"/>
            <a:chExt cx="7930174" cy="210134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CC163BE-51FB-4C5F-8F2D-B2BC3E7B5B7E}"/>
                </a:ext>
              </a:extLst>
            </p:cNvPr>
            <p:cNvSpPr/>
            <p:nvPr/>
          </p:nvSpPr>
          <p:spPr>
            <a:xfrm>
              <a:off x="15627350" y="11702423"/>
              <a:ext cx="7930174" cy="44"/>
            </a:xfrm>
            <a:custGeom>
              <a:avLst/>
              <a:gdLst>
                <a:gd name="connsiteX0" fmla="*/ 0 w 7930174"/>
                <a:gd name="connsiteY0" fmla="*/ 0 h 44"/>
                <a:gd name="connsiteX1" fmla="*/ 7930175 w 7930174"/>
                <a:gd name="connsiteY1" fmla="*/ 0 h 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0174" h="44">
                  <a:moveTo>
                    <a:pt x="0" y="0"/>
                  </a:moveTo>
                  <a:lnTo>
                    <a:pt x="7930175" y="0"/>
                  </a:lnTo>
                </a:path>
              </a:pathLst>
            </a:custGeom>
            <a:ln w="11671" cap="flat">
              <a:solidFill>
                <a:srgbClr val="00DA7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3E11058-927A-4690-A0DB-1299382BDA93}"/>
                </a:ext>
              </a:extLst>
            </p:cNvPr>
            <p:cNvSpPr/>
            <p:nvPr/>
          </p:nvSpPr>
          <p:spPr>
            <a:xfrm>
              <a:off x="22308562" y="11597378"/>
              <a:ext cx="645152" cy="210134"/>
            </a:xfrm>
            <a:custGeom>
              <a:avLst/>
              <a:gdLst>
                <a:gd name="connsiteX0" fmla="*/ 0 w 645152"/>
                <a:gd name="connsiteY0" fmla="*/ 210134 h 210134"/>
                <a:gd name="connsiteX1" fmla="*/ 645152 w 645152"/>
                <a:gd name="connsiteY1" fmla="*/ 210134 h 210134"/>
                <a:gd name="connsiteX2" fmla="*/ 645152 w 645152"/>
                <a:gd name="connsiteY2" fmla="*/ 0 h 210134"/>
                <a:gd name="connsiteX3" fmla="*/ 0 w 645152"/>
                <a:gd name="connsiteY3" fmla="*/ 0 h 210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5152" h="210134">
                  <a:moveTo>
                    <a:pt x="0" y="210134"/>
                  </a:moveTo>
                  <a:lnTo>
                    <a:pt x="645152" y="210134"/>
                  </a:lnTo>
                  <a:lnTo>
                    <a:pt x="64515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DA72"/>
            </a:solidFill>
            <a:ln w="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F7222F5E-B938-496A-A312-93E4FE019E53}"/>
                </a:ext>
              </a:extLst>
            </p:cNvPr>
            <p:cNvSpPr/>
            <p:nvPr/>
          </p:nvSpPr>
          <p:spPr>
            <a:xfrm>
              <a:off x="21873803" y="11597378"/>
              <a:ext cx="222813" cy="210134"/>
            </a:xfrm>
            <a:custGeom>
              <a:avLst/>
              <a:gdLst>
                <a:gd name="connsiteX0" fmla="*/ 0 w 222813"/>
                <a:gd name="connsiteY0" fmla="*/ 210134 h 210134"/>
                <a:gd name="connsiteX1" fmla="*/ 222814 w 222813"/>
                <a:gd name="connsiteY1" fmla="*/ 210134 h 210134"/>
                <a:gd name="connsiteX2" fmla="*/ 222814 w 222813"/>
                <a:gd name="connsiteY2" fmla="*/ 0 h 210134"/>
                <a:gd name="connsiteX3" fmla="*/ 0 w 222813"/>
                <a:gd name="connsiteY3" fmla="*/ 0 h 210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813" h="210134">
                  <a:moveTo>
                    <a:pt x="0" y="210134"/>
                  </a:moveTo>
                  <a:lnTo>
                    <a:pt x="222814" y="210134"/>
                  </a:lnTo>
                  <a:lnTo>
                    <a:pt x="22281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DA72"/>
            </a:solidFill>
            <a:ln w="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3275A96-B8E0-4143-BA34-A4CF04924C30}"/>
                </a:ext>
              </a:extLst>
            </p:cNvPr>
            <p:cNvSpPr/>
            <p:nvPr/>
          </p:nvSpPr>
          <p:spPr>
            <a:xfrm>
              <a:off x="21429462" y="11597378"/>
              <a:ext cx="222813" cy="210134"/>
            </a:xfrm>
            <a:custGeom>
              <a:avLst/>
              <a:gdLst>
                <a:gd name="connsiteX0" fmla="*/ 0 w 222813"/>
                <a:gd name="connsiteY0" fmla="*/ 210134 h 210134"/>
                <a:gd name="connsiteX1" fmla="*/ 222814 w 222813"/>
                <a:gd name="connsiteY1" fmla="*/ 210134 h 210134"/>
                <a:gd name="connsiteX2" fmla="*/ 222814 w 222813"/>
                <a:gd name="connsiteY2" fmla="*/ 0 h 210134"/>
                <a:gd name="connsiteX3" fmla="*/ 0 w 222813"/>
                <a:gd name="connsiteY3" fmla="*/ 0 h 210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813" h="210134">
                  <a:moveTo>
                    <a:pt x="0" y="210134"/>
                  </a:moveTo>
                  <a:lnTo>
                    <a:pt x="222814" y="210134"/>
                  </a:lnTo>
                  <a:lnTo>
                    <a:pt x="22281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DA72"/>
            </a:solidFill>
            <a:ln w="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33994CFC-C62F-409F-88BA-BBEA3FE2E0C0}"/>
                </a:ext>
              </a:extLst>
            </p:cNvPr>
            <p:cNvSpPr/>
            <p:nvPr/>
          </p:nvSpPr>
          <p:spPr>
            <a:xfrm>
              <a:off x="17031128" y="11598834"/>
              <a:ext cx="904428" cy="207223"/>
            </a:xfrm>
            <a:custGeom>
              <a:avLst/>
              <a:gdLst>
                <a:gd name="connsiteX0" fmla="*/ 0 w 904428"/>
                <a:gd name="connsiteY0" fmla="*/ 103603 h 207223"/>
                <a:gd name="connsiteX1" fmla="*/ 0 w 904428"/>
                <a:gd name="connsiteY1" fmla="*/ 103603 h 207223"/>
                <a:gd name="connsiteX2" fmla="*/ 103578 w 904428"/>
                <a:gd name="connsiteY2" fmla="*/ 207223 h 207223"/>
                <a:gd name="connsiteX3" fmla="*/ 800856 w 904428"/>
                <a:gd name="connsiteY3" fmla="*/ 207223 h 207223"/>
                <a:gd name="connsiteX4" fmla="*/ 904429 w 904428"/>
                <a:gd name="connsiteY4" fmla="*/ 103603 h 207223"/>
                <a:gd name="connsiteX5" fmla="*/ 800856 w 904428"/>
                <a:gd name="connsiteY5" fmla="*/ 0 h 207223"/>
                <a:gd name="connsiteX6" fmla="*/ 103578 w 904428"/>
                <a:gd name="connsiteY6" fmla="*/ 0 h 207223"/>
                <a:gd name="connsiteX7" fmla="*/ 0 w 904428"/>
                <a:gd name="connsiteY7" fmla="*/ 103603 h 207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04428" h="207223">
                  <a:moveTo>
                    <a:pt x="0" y="103603"/>
                  </a:moveTo>
                  <a:lnTo>
                    <a:pt x="0" y="103603"/>
                  </a:lnTo>
                  <a:cubicBezTo>
                    <a:pt x="0" y="160833"/>
                    <a:pt x="46364" y="207223"/>
                    <a:pt x="103578" y="207223"/>
                  </a:cubicBezTo>
                  <a:lnTo>
                    <a:pt x="800856" y="207223"/>
                  </a:lnTo>
                  <a:cubicBezTo>
                    <a:pt x="858065" y="207223"/>
                    <a:pt x="904429" y="160833"/>
                    <a:pt x="904429" y="103603"/>
                  </a:cubicBezTo>
                  <a:cubicBezTo>
                    <a:pt x="904429" y="46381"/>
                    <a:pt x="858065" y="0"/>
                    <a:pt x="800856" y="0"/>
                  </a:cubicBezTo>
                  <a:lnTo>
                    <a:pt x="103578" y="0"/>
                  </a:lnTo>
                  <a:cubicBezTo>
                    <a:pt x="46364" y="0"/>
                    <a:pt x="0" y="46381"/>
                    <a:pt x="0" y="103603"/>
                  </a:cubicBezTo>
                  <a:close/>
                </a:path>
              </a:pathLst>
            </a:custGeom>
            <a:solidFill>
              <a:srgbClr val="00DA72"/>
            </a:solidFill>
            <a:ln w="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55836E8-266E-4AA4-8A98-9D8AC7FED1DA}"/>
                </a:ext>
              </a:extLst>
            </p:cNvPr>
            <p:cNvSpPr/>
            <p:nvPr/>
          </p:nvSpPr>
          <p:spPr>
            <a:xfrm>
              <a:off x="21015773" y="11597926"/>
              <a:ext cx="208973" cy="209038"/>
            </a:xfrm>
            <a:custGeom>
              <a:avLst/>
              <a:gdLst>
                <a:gd name="connsiteX0" fmla="*/ 0 w 208973"/>
                <a:gd name="connsiteY0" fmla="*/ 104517 h 209038"/>
                <a:gd name="connsiteX1" fmla="*/ 104509 w 208973"/>
                <a:gd name="connsiteY1" fmla="*/ 209038 h 209038"/>
                <a:gd name="connsiteX2" fmla="*/ 208974 w 208973"/>
                <a:gd name="connsiteY2" fmla="*/ 104517 h 209038"/>
                <a:gd name="connsiteX3" fmla="*/ 104509 w 208973"/>
                <a:gd name="connsiteY3" fmla="*/ 0 h 209038"/>
                <a:gd name="connsiteX4" fmla="*/ 0 w 208973"/>
                <a:gd name="connsiteY4" fmla="*/ 104517 h 209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8973" h="209038">
                  <a:moveTo>
                    <a:pt x="0" y="104517"/>
                  </a:moveTo>
                  <a:cubicBezTo>
                    <a:pt x="0" y="162244"/>
                    <a:pt x="46798" y="209038"/>
                    <a:pt x="104509" y="209038"/>
                  </a:cubicBezTo>
                  <a:cubicBezTo>
                    <a:pt x="162220" y="209038"/>
                    <a:pt x="208974" y="162244"/>
                    <a:pt x="208974" y="104517"/>
                  </a:cubicBezTo>
                  <a:cubicBezTo>
                    <a:pt x="208974" y="46798"/>
                    <a:pt x="162220" y="0"/>
                    <a:pt x="104509" y="0"/>
                  </a:cubicBezTo>
                  <a:cubicBezTo>
                    <a:pt x="46798" y="0"/>
                    <a:pt x="0" y="46798"/>
                    <a:pt x="0" y="104517"/>
                  </a:cubicBezTo>
                  <a:close/>
                </a:path>
              </a:pathLst>
            </a:custGeom>
            <a:solidFill>
              <a:srgbClr val="00DA72"/>
            </a:solidFill>
            <a:ln w="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3B53B68-9AD0-446F-B19A-08D6C79F6944}"/>
                </a:ext>
              </a:extLst>
            </p:cNvPr>
            <p:cNvSpPr/>
            <p:nvPr/>
          </p:nvSpPr>
          <p:spPr>
            <a:xfrm>
              <a:off x="18506280" y="11648193"/>
              <a:ext cx="108448" cy="108505"/>
            </a:xfrm>
            <a:custGeom>
              <a:avLst/>
              <a:gdLst>
                <a:gd name="connsiteX0" fmla="*/ 0 w 108448"/>
                <a:gd name="connsiteY0" fmla="*/ 54253 h 108505"/>
                <a:gd name="connsiteX1" fmla="*/ 54237 w 108448"/>
                <a:gd name="connsiteY1" fmla="*/ 108506 h 108505"/>
                <a:gd name="connsiteX2" fmla="*/ 108448 w 108448"/>
                <a:gd name="connsiteY2" fmla="*/ 54253 h 108505"/>
                <a:gd name="connsiteX3" fmla="*/ 54237 w 108448"/>
                <a:gd name="connsiteY3" fmla="*/ 0 h 108505"/>
                <a:gd name="connsiteX4" fmla="*/ 0 w 108448"/>
                <a:gd name="connsiteY4" fmla="*/ 54253 h 108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448" h="108505">
                  <a:moveTo>
                    <a:pt x="0" y="54253"/>
                  </a:moveTo>
                  <a:cubicBezTo>
                    <a:pt x="0" y="84208"/>
                    <a:pt x="24269" y="108506"/>
                    <a:pt x="54237" y="108506"/>
                  </a:cubicBezTo>
                  <a:cubicBezTo>
                    <a:pt x="84184" y="108506"/>
                    <a:pt x="108448" y="84208"/>
                    <a:pt x="108448" y="54253"/>
                  </a:cubicBezTo>
                  <a:cubicBezTo>
                    <a:pt x="108448" y="24302"/>
                    <a:pt x="84184" y="0"/>
                    <a:pt x="54237" y="0"/>
                  </a:cubicBezTo>
                  <a:cubicBezTo>
                    <a:pt x="24269" y="0"/>
                    <a:pt x="0" y="24302"/>
                    <a:pt x="0" y="54253"/>
                  </a:cubicBezTo>
                  <a:close/>
                </a:path>
              </a:pathLst>
            </a:custGeom>
            <a:solidFill>
              <a:srgbClr val="00DA72"/>
            </a:solidFill>
            <a:ln w="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D470FD06-9EDD-42DD-9543-021F2292ECD1}"/>
                </a:ext>
              </a:extLst>
            </p:cNvPr>
            <p:cNvSpPr/>
            <p:nvPr/>
          </p:nvSpPr>
          <p:spPr>
            <a:xfrm>
              <a:off x="18685467" y="11648193"/>
              <a:ext cx="108465" cy="108505"/>
            </a:xfrm>
            <a:custGeom>
              <a:avLst/>
              <a:gdLst>
                <a:gd name="connsiteX0" fmla="*/ 0 w 108465"/>
                <a:gd name="connsiteY0" fmla="*/ 54253 h 108505"/>
                <a:gd name="connsiteX1" fmla="*/ 54237 w 108465"/>
                <a:gd name="connsiteY1" fmla="*/ 108506 h 108505"/>
                <a:gd name="connsiteX2" fmla="*/ 108466 w 108465"/>
                <a:gd name="connsiteY2" fmla="*/ 54253 h 108505"/>
                <a:gd name="connsiteX3" fmla="*/ 54237 w 108465"/>
                <a:gd name="connsiteY3" fmla="*/ 0 h 108505"/>
                <a:gd name="connsiteX4" fmla="*/ 0 w 108465"/>
                <a:gd name="connsiteY4" fmla="*/ 54253 h 108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465" h="108505">
                  <a:moveTo>
                    <a:pt x="0" y="54253"/>
                  </a:moveTo>
                  <a:cubicBezTo>
                    <a:pt x="0" y="84208"/>
                    <a:pt x="24277" y="108506"/>
                    <a:pt x="54237" y="108506"/>
                  </a:cubicBezTo>
                  <a:cubicBezTo>
                    <a:pt x="84184" y="108506"/>
                    <a:pt x="108466" y="84208"/>
                    <a:pt x="108466" y="54253"/>
                  </a:cubicBezTo>
                  <a:cubicBezTo>
                    <a:pt x="108466" y="24302"/>
                    <a:pt x="84184" y="0"/>
                    <a:pt x="54237" y="0"/>
                  </a:cubicBezTo>
                  <a:cubicBezTo>
                    <a:pt x="24277" y="0"/>
                    <a:pt x="0" y="24302"/>
                    <a:pt x="0" y="54253"/>
                  </a:cubicBezTo>
                  <a:close/>
                </a:path>
              </a:pathLst>
            </a:custGeom>
            <a:solidFill>
              <a:srgbClr val="00DA72"/>
            </a:solidFill>
            <a:ln w="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411DC27-9366-43B2-8278-82A147007AC1}"/>
                </a:ext>
              </a:extLst>
            </p:cNvPr>
            <p:cNvSpPr/>
            <p:nvPr/>
          </p:nvSpPr>
          <p:spPr>
            <a:xfrm>
              <a:off x="18864653" y="11648193"/>
              <a:ext cx="108465" cy="108505"/>
            </a:xfrm>
            <a:custGeom>
              <a:avLst/>
              <a:gdLst>
                <a:gd name="connsiteX0" fmla="*/ 0 w 108465"/>
                <a:gd name="connsiteY0" fmla="*/ 54253 h 108505"/>
                <a:gd name="connsiteX1" fmla="*/ 54237 w 108465"/>
                <a:gd name="connsiteY1" fmla="*/ 108506 h 108505"/>
                <a:gd name="connsiteX2" fmla="*/ 108466 w 108465"/>
                <a:gd name="connsiteY2" fmla="*/ 54253 h 108505"/>
                <a:gd name="connsiteX3" fmla="*/ 54237 w 108465"/>
                <a:gd name="connsiteY3" fmla="*/ 0 h 108505"/>
                <a:gd name="connsiteX4" fmla="*/ 0 w 108465"/>
                <a:gd name="connsiteY4" fmla="*/ 54253 h 108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465" h="108505">
                  <a:moveTo>
                    <a:pt x="0" y="54253"/>
                  </a:moveTo>
                  <a:cubicBezTo>
                    <a:pt x="0" y="84208"/>
                    <a:pt x="24268" y="108506"/>
                    <a:pt x="54237" y="108506"/>
                  </a:cubicBezTo>
                  <a:cubicBezTo>
                    <a:pt x="84184" y="108506"/>
                    <a:pt x="108466" y="84208"/>
                    <a:pt x="108466" y="54253"/>
                  </a:cubicBezTo>
                  <a:cubicBezTo>
                    <a:pt x="108466" y="24302"/>
                    <a:pt x="84184" y="0"/>
                    <a:pt x="54237" y="0"/>
                  </a:cubicBezTo>
                  <a:cubicBezTo>
                    <a:pt x="24268" y="0"/>
                    <a:pt x="0" y="24302"/>
                    <a:pt x="0" y="54253"/>
                  </a:cubicBezTo>
                  <a:close/>
                </a:path>
              </a:pathLst>
            </a:custGeom>
            <a:solidFill>
              <a:srgbClr val="00DA72"/>
            </a:solidFill>
            <a:ln w="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1457598A-5430-4D0E-87EA-B3B2E9028DDF}"/>
                </a:ext>
              </a:extLst>
            </p:cNvPr>
            <p:cNvSpPr/>
            <p:nvPr/>
          </p:nvSpPr>
          <p:spPr>
            <a:xfrm>
              <a:off x="19043840" y="11648193"/>
              <a:ext cx="108465" cy="108505"/>
            </a:xfrm>
            <a:custGeom>
              <a:avLst/>
              <a:gdLst>
                <a:gd name="connsiteX0" fmla="*/ 0 w 108465"/>
                <a:gd name="connsiteY0" fmla="*/ 54253 h 108505"/>
                <a:gd name="connsiteX1" fmla="*/ 54237 w 108465"/>
                <a:gd name="connsiteY1" fmla="*/ 108506 h 108505"/>
                <a:gd name="connsiteX2" fmla="*/ 108466 w 108465"/>
                <a:gd name="connsiteY2" fmla="*/ 54253 h 108505"/>
                <a:gd name="connsiteX3" fmla="*/ 54237 w 108465"/>
                <a:gd name="connsiteY3" fmla="*/ 0 h 108505"/>
                <a:gd name="connsiteX4" fmla="*/ 0 w 108465"/>
                <a:gd name="connsiteY4" fmla="*/ 54253 h 108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465" h="108505">
                  <a:moveTo>
                    <a:pt x="0" y="54253"/>
                  </a:moveTo>
                  <a:cubicBezTo>
                    <a:pt x="0" y="84208"/>
                    <a:pt x="24282" y="108506"/>
                    <a:pt x="54237" y="108506"/>
                  </a:cubicBezTo>
                  <a:cubicBezTo>
                    <a:pt x="84184" y="108506"/>
                    <a:pt x="108466" y="84208"/>
                    <a:pt x="108466" y="54253"/>
                  </a:cubicBezTo>
                  <a:cubicBezTo>
                    <a:pt x="108466" y="24302"/>
                    <a:pt x="84184" y="0"/>
                    <a:pt x="54237" y="0"/>
                  </a:cubicBezTo>
                  <a:cubicBezTo>
                    <a:pt x="24282" y="0"/>
                    <a:pt x="0" y="24302"/>
                    <a:pt x="0" y="54253"/>
                  </a:cubicBezTo>
                  <a:close/>
                </a:path>
              </a:pathLst>
            </a:custGeom>
            <a:solidFill>
              <a:srgbClr val="00DA72"/>
            </a:solidFill>
            <a:ln w="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F5E6F768-6635-4AC9-B4CF-B1344E7983A9}"/>
                </a:ext>
              </a:extLst>
            </p:cNvPr>
            <p:cNvSpPr/>
            <p:nvPr/>
          </p:nvSpPr>
          <p:spPr>
            <a:xfrm>
              <a:off x="19223151" y="11648193"/>
              <a:ext cx="108465" cy="108505"/>
            </a:xfrm>
            <a:custGeom>
              <a:avLst/>
              <a:gdLst>
                <a:gd name="connsiteX0" fmla="*/ 0 w 108465"/>
                <a:gd name="connsiteY0" fmla="*/ 54253 h 108505"/>
                <a:gd name="connsiteX1" fmla="*/ 54242 w 108465"/>
                <a:gd name="connsiteY1" fmla="*/ 108506 h 108505"/>
                <a:gd name="connsiteX2" fmla="*/ 108466 w 108465"/>
                <a:gd name="connsiteY2" fmla="*/ 54253 h 108505"/>
                <a:gd name="connsiteX3" fmla="*/ 54242 w 108465"/>
                <a:gd name="connsiteY3" fmla="*/ 0 h 108505"/>
                <a:gd name="connsiteX4" fmla="*/ 0 w 108465"/>
                <a:gd name="connsiteY4" fmla="*/ 54253 h 108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465" h="108505">
                  <a:moveTo>
                    <a:pt x="0" y="54253"/>
                  </a:moveTo>
                  <a:cubicBezTo>
                    <a:pt x="0" y="84208"/>
                    <a:pt x="24282" y="108506"/>
                    <a:pt x="54242" y="108506"/>
                  </a:cubicBezTo>
                  <a:cubicBezTo>
                    <a:pt x="84188" y="108506"/>
                    <a:pt x="108466" y="84208"/>
                    <a:pt x="108466" y="54253"/>
                  </a:cubicBezTo>
                  <a:cubicBezTo>
                    <a:pt x="108466" y="24302"/>
                    <a:pt x="84188" y="0"/>
                    <a:pt x="54242" y="0"/>
                  </a:cubicBezTo>
                  <a:cubicBezTo>
                    <a:pt x="24282" y="0"/>
                    <a:pt x="0" y="24302"/>
                    <a:pt x="0" y="54253"/>
                  </a:cubicBezTo>
                  <a:close/>
                </a:path>
              </a:pathLst>
            </a:custGeom>
            <a:solidFill>
              <a:srgbClr val="00DA72"/>
            </a:solidFill>
            <a:ln w="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3DAE1D05-CA2A-4BB7-A425-4E8A9E99CD1E}"/>
              </a:ext>
            </a:extLst>
          </p:cNvPr>
          <p:cNvSpPr/>
          <p:nvPr/>
        </p:nvSpPr>
        <p:spPr>
          <a:xfrm>
            <a:off x="19955189" y="1457325"/>
            <a:ext cx="4038824" cy="11180651"/>
          </a:xfrm>
          <a:custGeom>
            <a:avLst/>
            <a:gdLst>
              <a:gd name="connsiteX0" fmla="*/ 3111551 w 4038824"/>
              <a:gd name="connsiteY0" fmla="*/ 2293387 h 2293386"/>
              <a:gd name="connsiteX1" fmla="*/ 4038825 w 4038824"/>
              <a:gd name="connsiteY1" fmla="*/ 2293387 h 2293386"/>
              <a:gd name="connsiteX2" fmla="*/ 4038825 w 4038824"/>
              <a:gd name="connsiteY2" fmla="*/ 0 h 2293386"/>
              <a:gd name="connsiteX3" fmla="*/ 0 w 4038824"/>
              <a:gd name="connsiteY3" fmla="*/ 0 h 22933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38824" h="2293386">
                <a:moveTo>
                  <a:pt x="3111551" y="2293387"/>
                </a:moveTo>
                <a:lnTo>
                  <a:pt x="4038825" y="2293387"/>
                </a:lnTo>
                <a:lnTo>
                  <a:pt x="4038825" y="0"/>
                </a:lnTo>
                <a:lnTo>
                  <a:pt x="0" y="0"/>
                </a:lnTo>
              </a:path>
            </a:pathLst>
          </a:custGeom>
          <a:noFill/>
          <a:ln w="11671" cap="flat">
            <a:solidFill>
              <a:srgbClr val="00DA72"/>
            </a:solidFill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453750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87D65E01-1753-124D-B2BB-B45C0B1D22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545" y="382242"/>
            <a:ext cx="23640387" cy="1161280"/>
          </a:xfrm>
        </p:spPr>
        <p:txBody>
          <a:bodyPr/>
          <a:lstStyle/>
          <a:p>
            <a:r>
              <a:rPr lang="ru-RU" dirty="0"/>
              <a:t>Введение в чистую архитектуру</a:t>
            </a:r>
            <a:endParaRPr lang="en-GB" dirty="0"/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28EA86ED-1B33-45B7-8594-604C63403D7A}"/>
              </a:ext>
            </a:extLst>
          </p:cNvPr>
          <p:cNvSpPr txBox="1">
            <a:spLocks/>
          </p:cNvSpPr>
          <p:nvPr/>
        </p:nvSpPr>
        <p:spPr>
          <a:xfrm>
            <a:off x="382326" y="2972557"/>
            <a:ext cx="22248812" cy="204158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457200" lvl="0" indent="-457200" defTabSz="1828709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DA72"/>
              </a:buClr>
              <a:buSzPct val="9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3200" b="0" i="0">
                <a:latin typeface="YS Text Regular" pitchFamily="2" charset="-52"/>
              </a:defRPr>
            </a:lvl1pPr>
            <a:lvl2pPr marL="0" indent="0" defTabSz="1828709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3200" b="0" i="0">
                <a:latin typeface="YS Text Bold" pitchFamily="2" charset="-52"/>
              </a:defRPr>
            </a:lvl2pPr>
            <a:lvl3pPr marL="0" indent="0" defTabSz="1828709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3200" b="0" i="0">
                <a:latin typeface="YS Text Regular" pitchFamily="2" charset="-52"/>
              </a:defRPr>
            </a:lvl3pPr>
            <a:lvl4pPr marL="0" indent="0" defTabSz="1828709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2400" b="0" i="0">
                <a:latin typeface="YS Text Regular" pitchFamily="2" charset="-52"/>
              </a:defRPr>
            </a:lvl4pPr>
            <a:lvl5pPr marL="0" indent="0" defTabSz="1828709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b="0" i="0">
                <a:latin typeface="YS Text Regular" pitchFamily="2" charset="-52"/>
              </a:defRPr>
            </a:lvl5pPr>
            <a:lvl6pPr marL="5028949" indent="-457177" defTabSz="18287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/>
            </a:lvl6pPr>
            <a:lvl7pPr marL="5943303" indent="-457177" defTabSz="18287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/>
            </a:lvl7pPr>
            <a:lvl8pPr marL="6857657" indent="-457177" defTabSz="18287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/>
            </a:lvl8pPr>
            <a:lvl9pPr marL="7772011" indent="-457177" defTabSz="18287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/>
            </a:lvl9pPr>
          </a:lstStyle>
          <a:p>
            <a:r>
              <a:rPr lang="ru-RU" sz="3600" b="1" dirty="0"/>
              <a:t>Чистая Архитектура</a:t>
            </a:r>
            <a:r>
              <a:rPr lang="ru-RU" sz="3600" dirty="0"/>
              <a:t> — это подход к проектированию программного обеспечения, предложенный </a:t>
            </a:r>
            <a:r>
              <a:rPr lang="ru-RU" sz="3600" b="1" dirty="0"/>
              <a:t>Робертом Мартином (Дядя Боб)</a:t>
            </a:r>
            <a:r>
              <a:rPr lang="ru-RU" sz="3600" dirty="0"/>
              <a:t>. </a:t>
            </a:r>
          </a:p>
          <a:p>
            <a:endParaRPr lang="ru-RU" sz="5400" dirty="0"/>
          </a:p>
        </p:txBody>
      </p: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076861DB-5783-4845-BE80-76385BBE99BC}"/>
              </a:ext>
            </a:extLst>
          </p:cNvPr>
          <p:cNvGrpSpPr/>
          <p:nvPr/>
        </p:nvGrpSpPr>
        <p:grpSpPr>
          <a:xfrm>
            <a:off x="15627350" y="11597378"/>
            <a:ext cx="7930174" cy="210134"/>
            <a:chOff x="15627350" y="11597378"/>
            <a:chExt cx="7930174" cy="210134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CC163BE-51FB-4C5F-8F2D-B2BC3E7B5B7E}"/>
                </a:ext>
              </a:extLst>
            </p:cNvPr>
            <p:cNvSpPr/>
            <p:nvPr/>
          </p:nvSpPr>
          <p:spPr>
            <a:xfrm>
              <a:off x="15627350" y="11702423"/>
              <a:ext cx="7930174" cy="44"/>
            </a:xfrm>
            <a:custGeom>
              <a:avLst/>
              <a:gdLst>
                <a:gd name="connsiteX0" fmla="*/ 0 w 7930174"/>
                <a:gd name="connsiteY0" fmla="*/ 0 h 44"/>
                <a:gd name="connsiteX1" fmla="*/ 7930175 w 7930174"/>
                <a:gd name="connsiteY1" fmla="*/ 0 h 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0174" h="44">
                  <a:moveTo>
                    <a:pt x="0" y="0"/>
                  </a:moveTo>
                  <a:lnTo>
                    <a:pt x="7930175" y="0"/>
                  </a:lnTo>
                </a:path>
              </a:pathLst>
            </a:custGeom>
            <a:ln w="11671" cap="flat">
              <a:solidFill>
                <a:srgbClr val="00DA7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3E11058-927A-4690-A0DB-1299382BDA93}"/>
                </a:ext>
              </a:extLst>
            </p:cNvPr>
            <p:cNvSpPr/>
            <p:nvPr/>
          </p:nvSpPr>
          <p:spPr>
            <a:xfrm>
              <a:off x="22308562" y="11597378"/>
              <a:ext cx="645152" cy="210134"/>
            </a:xfrm>
            <a:custGeom>
              <a:avLst/>
              <a:gdLst>
                <a:gd name="connsiteX0" fmla="*/ 0 w 645152"/>
                <a:gd name="connsiteY0" fmla="*/ 210134 h 210134"/>
                <a:gd name="connsiteX1" fmla="*/ 645152 w 645152"/>
                <a:gd name="connsiteY1" fmla="*/ 210134 h 210134"/>
                <a:gd name="connsiteX2" fmla="*/ 645152 w 645152"/>
                <a:gd name="connsiteY2" fmla="*/ 0 h 210134"/>
                <a:gd name="connsiteX3" fmla="*/ 0 w 645152"/>
                <a:gd name="connsiteY3" fmla="*/ 0 h 210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5152" h="210134">
                  <a:moveTo>
                    <a:pt x="0" y="210134"/>
                  </a:moveTo>
                  <a:lnTo>
                    <a:pt x="645152" y="210134"/>
                  </a:lnTo>
                  <a:lnTo>
                    <a:pt x="64515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DA72"/>
            </a:solidFill>
            <a:ln w="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F7222F5E-B938-496A-A312-93E4FE019E53}"/>
                </a:ext>
              </a:extLst>
            </p:cNvPr>
            <p:cNvSpPr/>
            <p:nvPr/>
          </p:nvSpPr>
          <p:spPr>
            <a:xfrm>
              <a:off x="21873803" y="11597378"/>
              <a:ext cx="222813" cy="210134"/>
            </a:xfrm>
            <a:custGeom>
              <a:avLst/>
              <a:gdLst>
                <a:gd name="connsiteX0" fmla="*/ 0 w 222813"/>
                <a:gd name="connsiteY0" fmla="*/ 210134 h 210134"/>
                <a:gd name="connsiteX1" fmla="*/ 222814 w 222813"/>
                <a:gd name="connsiteY1" fmla="*/ 210134 h 210134"/>
                <a:gd name="connsiteX2" fmla="*/ 222814 w 222813"/>
                <a:gd name="connsiteY2" fmla="*/ 0 h 210134"/>
                <a:gd name="connsiteX3" fmla="*/ 0 w 222813"/>
                <a:gd name="connsiteY3" fmla="*/ 0 h 210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813" h="210134">
                  <a:moveTo>
                    <a:pt x="0" y="210134"/>
                  </a:moveTo>
                  <a:lnTo>
                    <a:pt x="222814" y="210134"/>
                  </a:lnTo>
                  <a:lnTo>
                    <a:pt x="22281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DA72"/>
            </a:solidFill>
            <a:ln w="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3275A96-B8E0-4143-BA34-A4CF04924C30}"/>
                </a:ext>
              </a:extLst>
            </p:cNvPr>
            <p:cNvSpPr/>
            <p:nvPr/>
          </p:nvSpPr>
          <p:spPr>
            <a:xfrm>
              <a:off x="21429462" y="11597378"/>
              <a:ext cx="222813" cy="210134"/>
            </a:xfrm>
            <a:custGeom>
              <a:avLst/>
              <a:gdLst>
                <a:gd name="connsiteX0" fmla="*/ 0 w 222813"/>
                <a:gd name="connsiteY0" fmla="*/ 210134 h 210134"/>
                <a:gd name="connsiteX1" fmla="*/ 222814 w 222813"/>
                <a:gd name="connsiteY1" fmla="*/ 210134 h 210134"/>
                <a:gd name="connsiteX2" fmla="*/ 222814 w 222813"/>
                <a:gd name="connsiteY2" fmla="*/ 0 h 210134"/>
                <a:gd name="connsiteX3" fmla="*/ 0 w 222813"/>
                <a:gd name="connsiteY3" fmla="*/ 0 h 210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813" h="210134">
                  <a:moveTo>
                    <a:pt x="0" y="210134"/>
                  </a:moveTo>
                  <a:lnTo>
                    <a:pt x="222814" y="210134"/>
                  </a:lnTo>
                  <a:lnTo>
                    <a:pt x="22281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DA72"/>
            </a:solidFill>
            <a:ln w="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33994CFC-C62F-409F-88BA-BBEA3FE2E0C0}"/>
                </a:ext>
              </a:extLst>
            </p:cNvPr>
            <p:cNvSpPr/>
            <p:nvPr/>
          </p:nvSpPr>
          <p:spPr>
            <a:xfrm>
              <a:off x="17031128" y="11598834"/>
              <a:ext cx="904428" cy="207223"/>
            </a:xfrm>
            <a:custGeom>
              <a:avLst/>
              <a:gdLst>
                <a:gd name="connsiteX0" fmla="*/ 0 w 904428"/>
                <a:gd name="connsiteY0" fmla="*/ 103603 h 207223"/>
                <a:gd name="connsiteX1" fmla="*/ 0 w 904428"/>
                <a:gd name="connsiteY1" fmla="*/ 103603 h 207223"/>
                <a:gd name="connsiteX2" fmla="*/ 103578 w 904428"/>
                <a:gd name="connsiteY2" fmla="*/ 207223 h 207223"/>
                <a:gd name="connsiteX3" fmla="*/ 800856 w 904428"/>
                <a:gd name="connsiteY3" fmla="*/ 207223 h 207223"/>
                <a:gd name="connsiteX4" fmla="*/ 904429 w 904428"/>
                <a:gd name="connsiteY4" fmla="*/ 103603 h 207223"/>
                <a:gd name="connsiteX5" fmla="*/ 800856 w 904428"/>
                <a:gd name="connsiteY5" fmla="*/ 0 h 207223"/>
                <a:gd name="connsiteX6" fmla="*/ 103578 w 904428"/>
                <a:gd name="connsiteY6" fmla="*/ 0 h 207223"/>
                <a:gd name="connsiteX7" fmla="*/ 0 w 904428"/>
                <a:gd name="connsiteY7" fmla="*/ 103603 h 207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04428" h="207223">
                  <a:moveTo>
                    <a:pt x="0" y="103603"/>
                  </a:moveTo>
                  <a:lnTo>
                    <a:pt x="0" y="103603"/>
                  </a:lnTo>
                  <a:cubicBezTo>
                    <a:pt x="0" y="160833"/>
                    <a:pt x="46364" y="207223"/>
                    <a:pt x="103578" y="207223"/>
                  </a:cubicBezTo>
                  <a:lnTo>
                    <a:pt x="800856" y="207223"/>
                  </a:lnTo>
                  <a:cubicBezTo>
                    <a:pt x="858065" y="207223"/>
                    <a:pt x="904429" y="160833"/>
                    <a:pt x="904429" y="103603"/>
                  </a:cubicBezTo>
                  <a:cubicBezTo>
                    <a:pt x="904429" y="46381"/>
                    <a:pt x="858065" y="0"/>
                    <a:pt x="800856" y="0"/>
                  </a:cubicBezTo>
                  <a:lnTo>
                    <a:pt x="103578" y="0"/>
                  </a:lnTo>
                  <a:cubicBezTo>
                    <a:pt x="46364" y="0"/>
                    <a:pt x="0" y="46381"/>
                    <a:pt x="0" y="103603"/>
                  </a:cubicBezTo>
                  <a:close/>
                </a:path>
              </a:pathLst>
            </a:custGeom>
            <a:solidFill>
              <a:srgbClr val="00DA72"/>
            </a:solidFill>
            <a:ln w="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55836E8-266E-4AA4-8A98-9D8AC7FED1DA}"/>
                </a:ext>
              </a:extLst>
            </p:cNvPr>
            <p:cNvSpPr/>
            <p:nvPr/>
          </p:nvSpPr>
          <p:spPr>
            <a:xfrm>
              <a:off x="21015773" y="11597926"/>
              <a:ext cx="208973" cy="209038"/>
            </a:xfrm>
            <a:custGeom>
              <a:avLst/>
              <a:gdLst>
                <a:gd name="connsiteX0" fmla="*/ 0 w 208973"/>
                <a:gd name="connsiteY0" fmla="*/ 104517 h 209038"/>
                <a:gd name="connsiteX1" fmla="*/ 104509 w 208973"/>
                <a:gd name="connsiteY1" fmla="*/ 209038 h 209038"/>
                <a:gd name="connsiteX2" fmla="*/ 208974 w 208973"/>
                <a:gd name="connsiteY2" fmla="*/ 104517 h 209038"/>
                <a:gd name="connsiteX3" fmla="*/ 104509 w 208973"/>
                <a:gd name="connsiteY3" fmla="*/ 0 h 209038"/>
                <a:gd name="connsiteX4" fmla="*/ 0 w 208973"/>
                <a:gd name="connsiteY4" fmla="*/ 104517 h 209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8973" h="209038">
                  <a:moveTo>
                    <a:pt x="0" y="104517"/>
                  </a:moveTo>
                  <a:cubicBezTo>
                    <a:pt x="0" y="162244"/>
                    <a:pt x="46798" y="209038"/>
                    <a:pt x="104509" y="209038"/>
                  </a:cubicBezTo>
                  <a:cubicBezTo>
                    <a:pt x="162220" y="209038"/>
                    <a:pt x="208974" y="162244"/>
                    <a:pt x="208974" y="104517"/>
                  </a:cubicBezTo>
                  <a:cubicBezTo>
                    <a:pt x="208974" y="46798"/>
                    <a:pt x="162220" y="0"/>
                    <a:pt x="104509" y="0"/>
                  </a:cubicBezTo>
                  <a:cubicBezTo>
                    <a:pt x="46798" y="0"/>
                    <a:pt x="0" y="46798"/>
                    <a:pt x="0" y="104517"/>
                  </a:cubicBezTo>
                  <a:close/>
                </a:path>
              </a:pathLst>
            </a:custGeom>
            <a:solidFill>
              <a:srgbClr val="00DA72"/>
            </a:solidFill>
            <a:ln w="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3B53B68-9AD0-446F-B19A-08D6C79F6944}"/>
                </a:ext>
              </a:extLst>
            </p:cNvPr>
            <p:cNvSpPr/>
            <p:nvPr/>
          </p:nvSpPr>
          <p:spPr>
            <a:xfrm>
              <a:off x="18506280" y="11648193"/>
              <a:ext cx="108448" cy="108505"/>
            </a:xfrm>
            <a:custGeom>
              <a:avLst/>
              <a:gdLst>
                <a:gd name="connsiteX0" fmla="*/ 0 w 108448"/>
                <a:gd name="connsiteY0" fmla="*/ 54253 h 108505"/>
                <a:gd name="connsiteX1" fmla="*/ 54237 w 108448"/>
                <a:gd name="connsiteY1" fmla="*/ 108506 h 108505"/>
                <a:gd name="connsiteX2" fmla="*/ 108448 w 108448"/>
                <a:gd name="connsiteY2" fmla="*/ 54253 h 108505"/>
                <a:gd name="connsiteX3" fmla="*/ 54237 w 108448"/>
                <a:gd name="connsiteY3" fmla="*/ 0 h 108505"/>
                <a:gd name="connsiteX4" fmla="*/ 0 w 108448"/>
                <a:gd name="connsiteY4" fmla="*/ 54253 h 108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448" h="108505">
                  <a:moveTo>
                    <a:pt x="0" y="54253"/>
                  </a:moveTo>
                  <a:cubicBezTo>
                    <a:pt x="0" y="84208"/>
                    <a:pt x="24269" y="108506"/>
                    <a:pt x="54237" y="108506"/>
                  </a:cubicBezTo>
                  <a:cubicBezTo>
                    <a:pt x="84184" y="108506"/>
                    <a:pt x="108448" y="84208"/>
                    <a:pt x="108448" y="54253"/>
                  </a:cubicBezTo>
                  <a:cubicBezTo>
                    <a:pt x="108448" y="24302"/>
                    <a:pt x="84184" y="0"/>
                    <a:pt x="54237" y="0"/>
                  </a:cubicBezTo>
                  <a:cubicBezTo>
                    <a:pt x="24269" y="0"/>
                    <a:pt x="0" y="24302"/>
                    <a:pt x="0" y="54253"/>
                  </a:cubicBezTo>
                  <a:close/>
                </a:path>
              </a:pathLst>
            </a:custGeom>
            <a:solidFill>
              <a:srgbClr val="00DA72"/>
            </a:solidFill>
            <a:ln w="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D470FD06-9EDD-42DD-9543-021F2292ECD1}"/>
                </a:ext>
              </a:extLst>
            </p:cNvPr>
            <p:cNvSpPr/>
            <p:nvPr/>
          </p:nvSpPr>
          <p:spPr>
            <a:xfrm>
              <a:off x="18685467" y="11648193"/>
              <a:ext cx="108465" cy="108505"/>
            </a:xfrm>
            <a:custGeom>
              <a:avLst/>
              <a:gdLst>
                <a:gd name="connsiteX0" fmla="*/ 0 w 108465"/>
                <a:gd name="connsiteY0" fmla="*/ 54253 h 108505"/>
                <a:gd name="connsiteX1" fmla="*/ 54237 w 108465"/>
                <a:gd name="connsiteY1" fmla="*/ 108506 h 108505"/>
                <a:gd name="connsiteX2" fmla="*/ 108466 w 108465"/>
                <a:gd name="connsiteY2" fmla="*/ 54253 h 108505"/>
                <a:gd name="connsiteX3" fmla="*/ 54237 w 108465"/>
                <a:gd name="connsiteY3" fmla="*/ 0 h 108505"/>
                <a:gd name="connsiteX4" fmla="*/ 0 w 108465"/>
                <a:gd name="connsiteY4" fmla="*/ 54253 h 108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465" h="108505">
                  <a:moveTo>
                    <a:pt x="0" y="54253"/>
                  </a:moveTo>
                  <a:cubicBezTo>
                    <a:pt x="0" y="84208"/>
                    <a:pt x="24277" y="108506"/>
                    <a:pt x="54237" y="108506"/>
                  </a:cubicBezTo>
                  <a:cubicBezTo>
                    <a:pt x="84184" y="108506"/>
                    <a:pt x="108466" y="84208"/>
                    <a:pt x="108466" y="54253"/>
                  </a:cubicBezTo>
                  <a:cubicBezTo>
                    <a:pt x="108466" y="24302"/>
                    <a:pt x="84184" y="0"/>
                    <a:pt x="54237" y="0"/>
                  </a:cubicBezTo>
                  <a:cubicBezTo>
                    <a:pt x="24277" y="0"/>
                    <a:pt x="0" y="24302"/>
                    <a:pt x="0" y="54253"/>
                  </a:cubicBezTo>
                  <a:close/>
                </a:path>
              </a:pathLst>
            </a:custGeom>
            <a:solidFill>
              <a:srgbClr val="00DA72"/>
            </a:solidFill>
            <a:ln w="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411DC27-9366-43B2-8278-82A147007AC1}"/>
                </a:ext>
              </a:extLst>
            </p:cNvPr>
            <p:cNvSpPr/>
            <p:nvPr/>
          </p:nvSpPr>
          <p:spPr>
            <a:xfrm>
              <a:off x="18864653" y="11648193"/>
              <a:ext cx="108465" cy="108505"/>
            </a:xfrm>
            <a:custGeom>
              <a:avLst/>
              <a:gdLst>
                <a:gd name="connsiteX0" fmla="*/ 0 w 108465"/>
                <a:gd name="connsiteY0" fmla="*/ 54253 h 108505"/>
                <a:gd name="connsiteX1" fmla="*/ 54237 w 108465"/>
                <a:gd name="connsiteY1" fmla="*/ 108506 h 108505"/>
                <a:gd name="connsiteX2" fmla="*/ 108466 w 108465"/>
                <a:gd name="connsiteY2" fmla="*/ 54253 h 108505"/>
                <a:gd name="connsiteX3" fmla="*/ 54237 w 108465"/>
                <a:gd name="connsiteY3" fmla="*/ 0 h 108505"/>
                <a:gd name="connsiteX4" fmla="*/ 0 w 108465"/>
                <a:gd name="connsiteY4" fmla="*/ 54253 h 108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465" h="108505">
                  <a:moveTo>
                    <a:pt x="0" y="54253"/>
                  </a:moveTo>
                  <a:cubicBezTo>
                    <a:pt x="0" y="84208"/>
                    <a:pt x="24268" y="108506"/>
                    <a:pt x="54237" y="108506"/>
                  </a:cubicBezTo>
                  <a:cubicBezTo>
                    <a:pt x="84184" y="108506"/>
                    <a:pt x="108466" y="84208"/>
                    <a:pt x="108466" y="54253"/>
                  </a:cubicBezTo>
                  <a:cubicBezTo>
                    <a:pt x="108466" y="24302"/>
                    <a:pt x="84184" y="0"/>
                    <a:pt x="54237" y="0"/>
                  </a:cubicBezTo>
                  <a:cubicBezTo>
                    <a:pt x="24268" y="0"/>
                    <a:pt x="0" y="24302"/>
                    <a:pt x="0" y="54253"/>
                  </a:cubicBezTo>
                  <a:close/>
                </a:path>
              </a:pathLst>
            </a:custGeom>
            <a:solidFill>
              <a:srgbClr val="00DA72"/>
            </a:solidFill>
            <a:ln w="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1457598A-5430-4D0E-87EA-B3B2E9028DDF}"/>
                </a:ext>
              </a:extLst>
            </p:cNvPr>
            <p:cNvSpPr/>
            <p:nvPr/>
          </p:nvSpPr>
          <p:spPr>
            <a:xfrm>
              <a:off x="19043840" y="11648193"/>
              <a:ext cx="108465" cy="108505"/>
            </a:xfrm>
            <a:custGeom>
              <a:avLst/>
              <a:gdLst>
                <a:gd name="connsiteX0" fmla="*/ 0 w 108465"/>
                <a:gd name="connsiteY0" fmla="*/ 54253 h 108505"/>
                <a:gd name="connsiteX1" fmla="*/ 54237 w 108465"/>
                <a:gd name="connsiteY1" fmla="*/ 108506 h 108505"/>
                <a:gd name="connsiteX2" fmla="*/ 108466 w 108465"/>
                <a:gd name="connsiteY2" fmla="*/ 54253 h 108505"/>
                <a:gd name="connsiteX3" fmla="*/ 54237 w 108465"/>
                <a:gd name="connsiteY3" fmla="*/ 0 h 108505"/>
                <a:gd name="connsiteX4" fmla="*/ 0 w 108465"/>
                <a:gd name="connsiteY4" fmla="*/ 54253 h 108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465" h="108505">
                  <a:moveTo>
                    <a:pt x="0" y="54253"/>
                  </a:moveTo>
                  <a:cubicBezTo>
                    <a:pt x="0" y="84208"/>
                    <a:pt x="24282" y="108506"/>
                    <a:pt x="54237" y="108506"/>
                  </a:cubicBezTo>
                  <a:cubicBezTo>
                    <a:pt x="84184" y="108506"/>
                    <a:pt x="108466" y="84208"/>
                    <a:pt x="108466" y="54253"/>
                  </a:cubicBezTo>
                  <a:cubicBezTo>
                    <a:pt x="108466" y="24302"/>
                    <a:pt x="84184" y="0"/>
                    <a:pt x="54237" y="0"/>
                  </a:cubicBezTo>
                  <a:cubicBezTo>
                    <a:pt x="24282" y="0"/>
                    <a:pt x="0" y="24302"/>
                    <a:pt x="0" y="54253"/>
                  </a:cubicBezTo>
                  <a:close/>
                </a:path>
              </a:pathLst>
            </a:custGeom>
            <a:solidFill>
              <a:srgbClr val="00DA72"/>
            </a:solidFill>
            <a:ln w="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F5E6F768-6635-4AC9-B4CF-B1344E7983A9}"/>
                </a:ext>
              </a:extLst>
            </p:cNvPr>
            <p:cNvSpPr/>
            <p:nvPr/>
          </p:nvSpPr>
          <p:spPr>
            <a:xfrm>
              <a:off x="19223151" y="11648193"/>
              <a:ext cx="108465" cy="108505"/>
            </a:xfrm>
            <a:custGeom>
              <a:avLst/>
              <a:gdLst>
                <a:gd name="connsiteX0" fmla="*/ 0 w 108465"/>
                <a:gd name="connsiteY0" fmla="*/ 54253 h 108505"/>
                <a:gd name="connsiteX1" fmla="*/ 54242 w 108465"/>
                <a:gd name="connsiteY1" fmla="*/ 108506 h 108505"/>
                <a:gd name="connsiteX2" fmla="*/ 108466 w 108465"/>
                <a:gd name="connsiteY2" fmla="*/ 54253 h 108505"/>
                <a:gd name="connsiteX3" fmla="*/ 54242 w 108465"/>
                <a:gd name="connsiteY3" fmla="*/ 0 h 108505"/>
                <a:gd name="connsiteX4" fmla="*/ 0 w 108465"/>
                <a:gd name="connsiteY4" fmla="*/ 54253 h 108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465" h="108505">
                  <a:moveTo>
                    <a:pt x="0" y="54253"/>
                  </a:moveTo>
                  <a:cubicBezTo>
                    <a:pt x="0" y="84208"/>
                    <a:pt x="24282" y="108506"/>
                    <a:pt x="54242" y="108506"/>
                  </a:cubicBezTo>
                  <a:cubicBezTo>
                    <a:pt x="84188" y="108506"/>
                    <a:pt x="108466" y="84208"/>
                    <a:pt x="108466" y="54253"/>
                  </a:cubicBezTo>
                  <a:cubicBezTo>
                    <a:pt x="108466" y="24302"/>
                    <a:pt x="84188" y="0"/>
                    <a:pt x="54242" y="0"/>
                  </a:cubicBezTo>
                  <a:cubicBezTo>
                    <a:pt x="24282" y="0"/>
                    <a:pt x="0" y="24302"/>
                    <a:pt x="0" y="54253"/>
                  </a:cubicBezTo>
                  <a:close/>
                </a:path>
              </a:pathLst>
            </a:custGeom>
            <a:solidFill>
              <a:srgbClr val="00DA72"/>
            </a:solidFill>
            <a:ln w="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3DAE1D05-CA2A-4BB7-A425-4E8A9E99CD1E}"/>
              </a:ext>
            </a:extLst>
          </p:cNvPr>
          <p:cNvSpPr/>
          <p:nvPr/>
        </p:nvSpPr>
        <p:spPr>
          <a:xfrm>
            <a:off x="19955189" y="1457325"/>
            <a:ext cx="4038824" cy="11180651"/>
          </a:xfrm>
          <a:custGeom>
            <a:avLst/>
            <a:gdLst>
              <a:gd name="connsiteX0" fmla="*/ 3111551 w 4038824"/>
              <a:gd name="connsiteY0" fmla="*/ 2293387 h 2293386"/>
              <a:gd name="connsiteX1" fmla="*/ 4038825 w 4038824"/>
              <a:gd name="connsiteY1" fmla="*/ 2293387 h 2293386"/>
              <a:gd name="connsiteX2" fmla="*/ 4038825 w 4038824"/>
              <a:gd name="connsiteY2" fmla="*/ 0 h 2293386"/>
              <a:gd name="connsiteX3" fmla="*/ 0 w 4038824"/>
              <a:gd name="connsiteY3" fmla="*/ 0 h 22933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38824" h="2293386">
                <a:moveTo>
                  <a:pt x="3111551" y="2293387"/>
                </a:moveTo>
                <a:lnTo>
                  <a:pt x="4038825" y="2293387"/>
                </a:lnTo>
                <a:lnTo>
                  <a:pt x="4038825" y="0"/>
                </a:lnTo>
                <a:lnTo>
                  <a:pt x="0" y="0"/>
                </a:lnTo>
              </a:path>
            </a:pathLst>
          </a:custGeom>
          <a:noFill/>
          <a:ln w="11671" cap="flat">
            <a:solidFill>
              <a:srgbClr val="00DA72"/>
            </a:solidFill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962852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87D65E01-1753-124D-B2BB-B45C0B1D22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545" y="382242"/>
            <a:ext cx="23640387" cy="1161280"/>
          </a:xfrm>
        </p:spPr>
        <p:txBody>
          <a:bodyPr/>
          <a:lstStyle/>
          <a:p>
            <a:r>
              <a:rPr lang="ru-RU" dirty="0"/>
              <a:t>Введение в чистую архитектуру</a:t>
            </a:r>
            <a:endParaRPr lang="en-GB" dirty="0"/>
          </a:p>
        </p:txBody>
      </p: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076861DB-5783-4845-BE80-76385BBE99BC}"/>
              </a:ext>
            </a:extLst>
          </p:cNvPr>
          <p:cNvGrpSpPr/>
          <p:nvPr/>
        </p:nvGrpSpPr>
        <p:grpSpPr>
          <a:xfrm>
            <a:off x="15627350" y="11597378"/>
            <a:ext cx="7930174" cy="210134"/>
            <a:chOff x="15627350" y="11597378"/>
            <a:chExt cx="7930174" cy="210134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CC163BE-51FB-4C5F-8F2D-B2BC3E7B5B7E}"/>
                </a:ext>
              </a:extLst>
            </p:cNvPr>
            <p:cNvSpPr/>
            <p:nvPr/>
          </p:nvSpPr>
          <p:spPr>
            <a:xfrm>
              <a:off x="15627350" y="11702423"/>
              <a:ext cx="7930174" cy="44"/>
            </a:xfrm>
            <a:custGeom>
              <a:avLst/>
              <a:gdLst>
                <a:gd name="connsiteX0" fmla="*/ 0 w 7930174"/>
                <a:gd name="connsiteY0" fmla="*/ 0 h 44"/>
                <a:gd name="connsiteX1" fmla="*/ 7930175 w 7930174"/>
                <a:gd name="connsiteY1" fmla="*/ 0 h 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0174" h="44">
                  <a:moveTo>
                    <a:pt x="0" y="0"/>
                  </a:moveTo>
                  <a:lnTo>
                    <a:pt x="7930175" y="0"/>
                  </a:lnTo>
                </a:path>
              </a:pathLst>
            </a:custGeom>
            <a:ln w="11671" cap="flat">
              <a:solidFill>
                <a:srgbClr val="00DA7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3E11058-927A-4690-A0DB-1299382BDA93}"/>
                </a:ext>
              </a:extLst>
            </p:cNvPr>
            <p:cNvSpPr/>
            <p:nvPr/>
          </p:nvSpPr>
          <p:spPr>
            <a:xfrm>
              <a:off x="22308562" y="11597378"/>
              <a:ext cx="645152" cy="210134"/>
            </a:xfrm>
            <a:custGeom>
              <a:avLst/>
              <a:gdLst>
                <a:gd name="connsiteX0" fmla="*/ 0 w 645152"/>
                <a:gd name="connsiteY0" fmla="*/ 210134 h 210134"/>
                <a:gd name="connsiteX1" fmla="*/ 645152 w 645152"/>
                <a:gd name="connsiteY1" fmla="*/ 210134 h 210134"/>
                <a:gd name="connsiteX2" fmla="*/ 645152 w 645152"/>
                <a:gd name="connsiteY2" fmla="*/ 0 h 210134"/>
                <a:gd name="connsiteX3" fmla="*/ 0 w 645152"/>
                <a:gd name="connsiteY3" fmla="*/ 0 h 210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5152" h="210134">
                  <a:moveTo>
                    <a:pt x="0" y="210134"/>
                  </a:moveTo>
                  <a:lnTo>
                    <a:pt x="645152" y="210134"/>
                  </a:lnTo>
                  <a:lnTo>
                    <a:pt x="64515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DA72"/>
            </a:solidFill>
            <a:ln w="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F7222F5E-B938-496A-A312-93E4FE019E53}"/>
                </a:ext>
              </a:extLst>
            </p:cNvPr>
            <p:cNvSpPr/>
            <p:nvPr/>
          </p:nvSpPr>
          <p:spPr>
            <a:xfrm>
              <a:off x="21873803" y="11597378"/>
              <a:ext cx="222813" cy="210134"/>
            </a:xfrm>
            <a:custGeom>
              <a:avLst/>
              <a:gdLst>
                <a:gd name="connsiteX0" fmla="*/ 0 w 222813"/>
                <a:gd name="connsiteY0" fmla="*/ 210134 h 210134"/>
                <a:gd name="connsiteX1" fmla="*/ 222814 w 222813"/>
                <a:gd name="connsiteY1" fmla="*/ 210134 h 210134"/>
                <a:gd name="connsiteX2" fmla="*/ 222814 w 222813"/>
                <a:gd name="connsiteY2" fmla="*/ 0 h 210134"/>
                <a:gd name="connsiteX3" fmla="*/ 0 w 222813"/>
                <a:gd name="connsiteY3" fmla="*/ 0 h 210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813" h="210134">
                  <a:moveTo>
                    <a:pt x="0" y="210134"/>
                  </a:moveTo>
                  <a:lnTo>
                    <a:pt x="222814" y="210134"/>
                  </a:lnTo>
                  <a:lnTo>
                    <a:pt x="22281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DA72"/>
            </a:solidFill>
            <a:ln w="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3275A96-B8E0-4143-BA34-A4CF04924C30}"/>
                </a:ext>
              </a:extLst>
            </p:cNvPr>
            <p:cNvSpPr/>
            <p:nvPr/>
          </p:nvSpPr>
          <p:spPr>
            <a:xfrm>
              <a:off x="21429462" y="11597378"/>
              <a:ext cx="222813" cy="210134"/>
            </a:xfrm>
            <a:custGeom>
              <a:avLst/>
              <a:gdLst>
                <a:gd name="connsiteX0" fmla="*/ 0 w 222813"/>
                <a:gd name="connsiteY0" fmla="*/ 210134 h 210134"/>
                <a:gd name="connsiteX1" fmla="*/ 222814 w 222813"/>
                <a:gd name="connsiteY1" fmla="*/ 210134 h 210134"/>
                <a:gd name="connsiteX2" fmla="*/ 222814 w 222813"/>
                <a:gd name="connsiteY2" fmla="*/ 0 h 210134"/>
                <a:gd name="connsiteX3" fmla="*/ 0 w 222813"/>
                <a:gd name="connsiteY3" fmla="*/ 0 h 210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813" h="210134">
                  <a:moveTo>
                    <a:pt x="0" y="210134"/>
                  </a:moveTo>
                  <a:lnTo>
                    <a:pt x="222814" y="210134"/>
                  </a:lnTo>
                  <a:lnTo>
                    <a:pt x="22281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DA72"/>
            </a:solidFill>
            <a:ln w="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33994CFC-C62F-409F-88BA-BBEA3FE2E0C0}"/>
                </a:ext>
              </a:extLst>
            </p:cNvPr>
            <p:cNvSpPr/>
            <p:nvPr/>
          </p:nvSpPr>
          <p:spPr>
            <a:xfrm>
              <a:off x="17031128" y="11598834"/>
              <a:ext cx="904428" cy="207223"/>
            </a:xfrm>
            <a:custGeom>
              <a:avLst/>
              <a:gdLst>
                <a:gd name="connsiteX0" fmla="*/ 0 w 904428"/>
                <a:gd name="connsiteY0" fmla="*/ 103603 h 207223"/>
                <a:gd name="connsiteX1" fmla="*/ 0 w 904428"/>
                <a:gd name="connsiteY1" fmla="*/ 103603 h 207223"/>
                <a:gd name="connsiteX2" fmla="*/ 103578 w 904428"/>
                <a:gd name="connsiteY2" fmla="*/ 207223 h 207223"/>
                <a:gd name="connsiteX3" fmla="*/ 800856 w 904428"/>
                <a:gd name="connsiteY3" fmla="*/ 207223 h 207223"/>
                <a:gd name="connsiteX4" fmla="*/ 904429 w 904428"/>
                <a:gd name="connsiteY4" fmla="*/ 103603 h 207223"/>
                <a:gd name="connsiteX5" fmla="*/ 800856 w 904428"/>
                <a:gd name="connsiteY5" fmla="*/ 0 h 207223"/>
                <a:gd name="connsiteX6" fmla="*/ 103578 w 904428"/>
                <a:gd name="connsiteY6" fmla="*/ 0 h 207223"/>
                <a:gd name="connsiteX7" fmla="*/ 0 w 904428"/>
                <a:gd name="connsiteY7" fmla="*/ 103603 h 207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04428" h="207223">
                  <a:moveTo>
                    <a:pt x="0" y="103603"/>
                  </a:moveTo>
                  <a:lnTo>
                    <a:pt x="0" y="103603"/>
                  </a:lnTo>
                  <a:cubicBezTo>
                    <a:pt x="0" y="160833"/>
                    <a:pt x="46364" y="207223"/>
                    <a:pt x="103578" y="207223"/>
                  </a:cubicBezTo>
                  <a:lnTo>
                    <a:pt x="800856" y="207223"/>
                  </a:lnTo>
                  <a:cubicBezTo>
                    <a:pt x="858065" y="207223"/>
                    <a:pt x="904429" y="160833"/>
                    <a:pt x="904429" y="103603"/>
                  </a:cubicBezTo>
                  <a:cubicBezTo>
                    <a:pt x="904429" y="46381"/>
                    <a:pt x="858065" y="0"/>
                    <a:pt x="800856" y="0"/>
                  </a:cubicBezTo>
                  <a:lnTo>
                    <a:pt x="103578" y="0"/>
                  </a:lnTo>
                  <a:cubicBezTo>
                    <a:pt x="46364" y="0"/>
                    <a:pt x="0" y="46381"/>
                    <a:pt x="0" y="103603"/>
                  </a:cubicBezTo>
                  <a:close/>
                </a:path>
              </a:pathLst>
            </a:custGeom>
            <a:solidFill>
              <a:srgbClr val="00DA72"/>
            </a:solidFill>
            <a:ln w="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55836E8-266E-4AA4-8A98-9D8AC7FED1DA}"/>
                </a:ext>
              </a:extLst>
            </p:cNvPr>
            <p:cNvSpPr/>
            <p:nvPr/>
          </p:nvSpPr>
          <p:spPr>
            <a:xfrm>
              <a:off x="21015773" y="11597926"/>
              <a:ext cx="208973" cy="209038"/>
            </a:xfrm>
            <a:custGeom>
              <a:avLst/>
              <a:gdLst>
                <a:gd name="connsiteX0" fmla="*/ 0 w 208973"/>
                <a:gd name="connsiteY0" fmla="*/ 104517 h 209038"/>
                <a:gd name="connsiteX1" fmla="*/ 104509 w 208973"/>
                <a:gd name="connsiteY1" fmla="*/ 209038 h 209038"/>
                <a:gd name="connsiteX2" fmla="*/ 208974 w 208973"/>
                <a:gd name="connsiteY2" fmla="*/ 104517 h 209038"/>
                <a:gd name="connsiteX3" fmla="*/ 104509 w 208973"/>
                <a:gd name="connsiteY3" fmla="*/ 0 h 209038"/>
                <a:gd name="connsiteX4" fmla="*/ 0 w 208973"/>
                <a:gd name="connsiteY4" fmla="*/ 104517 h 209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8973" h="209038">
                  <a:moveTo>
                    <a:pt x="0" y="104517"/>
                  </a:moveTo>
                  <a:cubicBezTo>
                    <a:pt x="0" y="162244"/>
                    <a:pt x="46798" y="209038"/>
                    <a:pt x="104509" y="209038"/>
                  </a:cubicBezTo>
                  <a:cubicBezTo>
                    <a:pt x="162220" y="209038"/>
                    <a:pt x="208974" y="162244"/>
                    <a:pt x="208974" y="104517"/>
                  </a:cubicBezTo>
                  <a:cubicBezTo>
                    <a:pt x="208974" y="46798"/>
                    <a:pt x="162220" y="0"/>
                    <a:pt x="104509" y="0"/>
                  </a:cubicBezTo>
                  <a:cubicBezTo>
                    <a:pt x="46798" y="0"/>
                    <a:pt x="0" y="46798"/>
                    <a:pt x="0" y="104517"/>
                  </a:cubicBezTo>
                  <a:close/>
                </a:path>
              </a:pathLst>
            </a:custGeom>
            <a:solidFill>
              <a:srgbClr val="00DA72"/>
            </a:solidFill>
            <a:ln w="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3B53B68-9AD0-446F-B19A-08D6C79F6944}"/>
                </a:ext>
              </a:extLst>
            </p:cNvPr>
            <p:cNvSpPr/>
            <p:nvPr/>
          </p:nvSpPr>
          <p:spPr>
            <a:xfrm>
              <a:off x="18506280" y="11648193"/>
              <a:ext cx="108448" cy="108505"/>
            </a:xfrm>
            <a:custGeom>
              <a:avLst/>
              <a:gdLst>
                <a:gd name="connsiteX0" fmla="*/ 0 w 108448"/>
                <a:gd name="connsiteY0" fmla="*/ 54253 h 108505"/>
                <a:gd name="connsiteX1" fmla="*/ 54237 w 108448"/>
                <a:gd name="connsiteY1" fmla="*/ 108506 h 108505"/>
                <a:gd name="connsiteX2" fmla="*/ 108448 w 108448"/>
                <a:gd name="connsiteY2" fmla="*/ 54253 h 108505"/>
                <a:gd name="connsiteX3" fmla="*/ 54237 w 108448"/>
                <a:gd name="connsiteY3" fmla="*/ 0 h 108505"/>
                <a:gd name="connsiteX4" fmla="*/ 0 w 108448"/>
                <a:gd name="connsiteY4" fmla="*/ 54253 h 108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448" h="108505">
                  <a:moveTo>
                    <a:pt x="0" y="54253"/>
                  </a:moveTo>
                  <a:cubicBezTo>
                    <a:pt x="0" y="84208"/>
                    <a:pt x="24269" y="108506"/>
                    <a:pt x="54237" y="108506"/>
                  </a:cubicBezTo>
                  <a:cubicBezTo>
                    <a:pt x="84184" y="108506"/>
                    <a:pt x="108448" y="84208"/>
                    <a:pt x="108448" y="54253"/>
                  </a:cubicBezTo>
                  <a:cubicBezTo>
                    <a:pt x="108448" y="24302"/>
                    <a:pt x="84184" y="0"/>
                    <a:pt x="54237" y="0"/>
                  </a:cubicBezTo>
                  <a:cubicBezTo>
                    <a:pt x="24269" y="0"/>
                    <a:pt x="0" y="24302"/>
                    <a:pt x="0" y="54253"/>
                  </a:cubicBezTo>
                  <a:close/>
                </a:path>
              </a:pathLst>
            </a:custGeom>
            <a:solidFill>
              <a:srgbClr val="00DA72"/>
            </a:solidFill>
            <a:ln w="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D470FD06-9EDD-42DD-9543-021F2292ECD1}"/>
                </a:ext>
              </a:extLst>
            </p:cNvPr>
            <p:cNvSpPr/>
            <p:nvPr/>
          </p:nvSpPr>
          <p:spPr>
            <a:xfrm>
              <a:off x="18685467" y="11648193"/>
              <a:ext cx="108465" cy="108505"/>
            </a:xfrm>
            <a:custGeom>
              <a:avLst/>
              <a:gdLst>
                <a:gd name="connsiteX0" fmla="*/ 0 w 108465"/>
                <a:gd name="connsiteY0" fmla="*/ 54253 h 108505"/>
                <a:gd name="connsiteX1" fmla="*/ 54237 w 108465"/>
                <a:gd name="connsiteY1" fmla="*/ 108506 h 108505"/>
                <a:gd name="connsiteX2" fmla="*/ 108466 w 108465"/>
                <a:gd name="connsiteY2" fmla="*/ 54253 h 108505"/>
                <a:gd name="connsiteX3" fmla="*/ 54237 w 108465"/>
                <a:gd name="connsiteY3" fmla="*/ 0 h 108505"/>
                <a:gd name="connsiteX4" fmla="*/ 0 w 108465"/>
                <a:gd name="connsiteY4" fmla="*/ 54253 h 108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465" h="108505">
                  <a:moveTo>
                    <a:pt x="0" y="54253"/>
                  </a:moveTo>
                  <a:cubicBezTo>
                    <a:pt x="0" y="84208"/>
                    <a:pt x="24277" y="108506"/>
                    <a:pt x="54237" y="108506"/>
                  </a:cubicBezTo>
                  <a:cubicBezTo>
                    <a:pt x="84184" y="108506"/>
                    <a:pt x="108466" y="84208"/>
                    <a:pt x="108466" y="54253"/>
                  </a:cubicBezTo>
                  <a:cubicBezTo>
                    <a:pt x="108466" y="24302"/>
                    <a:pt x="84184" y="0"/>
                    <a:pt x="54237" y="0"/>
                  </a:cubicBezTo>
                  <a:cubicBezTo>
                    <a:pt x="24277" y="0"/>
                    <a:pt x="0" y="24302"/>
                    <a:pt x="0" y="54253"/>
                  </a:cubicBezTo>
                  <a:close/>
                </a:path>
              </a:pathLst>
            </a:custGeom>
            <a:solidFill>
              <a:srgbClr val="00DA72"/>
            </a:solidFill>
            <a:ln w="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411DC27-9366-43B2-8278-82A147007AC1}"/>
                </a:ext>
              </a:extLst>
            </p:cNvPr>
            <p:cNvSpPr/>
            <p:nvPr/>
          </p:nvSpPr>
          <p:spPr>
            <a:xfrm>
              <a:off x="18864653" y="11648193"/>
              <a:ext cx="108465" cy="108505"/>
            </a:xfrm>
            <a:custGeom>
              <a:avLst/>
              <a:gdLst>
                <a:gd name="connsiteX0" fmla="*/ 0 w 108465"/>
                <a:gd name="connsiteY0" fmla="*/ 54253 h 108505"/>
                <a:gd name="connsiteX1" fmla="*/ 54237 w 108465"/>
                <a:gd name="connsiteY1" fmla="*/ 108506 h 108505"/>
                <a:gd name="connsiteX2" fmla="*/ 108466 w 108465"/>
                <a:gd name="connsiteY2" fmla="*/ 54253 h 108505"/>
                <a:gd name="connsiteX3" fmla="*/ 54237 w 108465"/>
                <a:gd name="connsiteY3" fmla="*/ 0 h 108505"/>
                <a:gd name="connsiteX4" fmla="*/ 0 w 108465"/>
                <a:gd name="connsiteY4" fmla="*/ 54253 h 108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465" h="108505">
                  <a:moveTo>
                    <a:pt x="0" y="54253"/>
                  </a:moveTo>
                  <a:cubicBezTo>
                    <a:pt x="0" y="84208"/>
                    <a:pt x="24268" y="108506"/>
                    <a:pt x="54237" y="108506"/>
                  </a:cubicBezTo>
                  <a:cubicBezTo>
                    <a:pt x="84184" y="108506"/>
                    <a:pt x="108466" y="84208"/>
                    <a:pt x="108466" y="54253"/>
                  </a:cubicBezTo>
                  <a:cubicBezTo>
                    <a:pt x="108466" y="24302"/>
                    <a:pt x="84184" y="0"/>
                    <a:pt x="54237" y="0"/>
                  </a:cubicBezTo>
                  <a:cubicBezTo>
                    <a:pt x="24268" y="0"/>
                    <a:pt x="0" y="24302"/>
                    <a:pt x="0" y="54253"/>
                  </a:cubicBezTo>
                  <a:close/>
                </a:path>
              </a:pathLst>
            </a:custGeom>
            <a:solidFill>
              <a:srgbClr val="00DA72"/>
            </a:solidFill>
            <a:ln w="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1457598A-5430-4D0E-87EA-B3B2E9028DDF}"/>
                </a:ext>
              </a:extLst>
            </p:cNvPr>
            <p:cNvSpPr/>
            <p:nvPr/>
          </p:nvSpPr>
          <p:spPr>
            <a:xfrm>
              <a:off x="19043840" y="11648193"/>
              <a:ext cx="108465" cy="108505"/>
            </a:xfrm>
            <a:custGeom>
              <a:avLst/>
              <a:gdLst>
                <a:gd name="connsiteX0" fmla="*/ 0 w 108465"/>
                <a:gd name="connsiteY0" fmla="*/ 54253 h 108505"/>
                <a:gd name="connsiteX1" fmla="*/ 54237 w 108465"/>
                <a:gd name="connsiteY1" fmla="*/ 108506 h 108505"/>
                <a:gd name="connsiteX2" fmla="*/ 108466 w 108465"/>
                <a:gd name="connsiteY2" fmla="*/ 54253 h 108505"/>
                <a:gd name="connsiteX3" fmla="*/ 54237 w 108465"/>
                <a:gd name="connsiteY3" fmla="*/ 0 h 108505"/>
                <a:gd name="connsiteX4" fmla="*/ 0 w 108465"/>
                <a:gd name="connsiteY4" fmla="*/ 54253 h 108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465" h="108505">
                  <a:moveTo>
                    <a:pt x="0" y="54253"/>
                  </a:moveTo>
                  <a:cubicBezTo>
                    <a:pt x="0" y="84208"/>
                    <a:pt x="24282" y="108506"/>
                    <a:pt x="54237" y="108506"/>
                  </a:cubicBezTo>
                  <a:cubicBezTo>
                    <a:pt x="84184" y="108506"/>
                    <a:pt x="108466" y="84208"/>
                    <a:pt x="108466" y="54253"/>
                  </a:cubicBezTo>
                  <a:cubicBezTo>
                    <a:pt x="108466" y="24302"/>
                    <a:pt x="84184" y="0"/>
                    <a:pt x="54237" y="0"/>
                  </a:cubicBezTo>
                  <a:cubicBezTo>
                    <a:pt x="24282" y="0"/>
                    <a:pt x="0" y="24302"/>
                    <a:pt x="0" y="54253"/>
                  </a:cubicBezTo>
                  <a:close/>
                </a:path>
              </a:pathLst>
            </a:custGeom>
            <a:solidFill>
              <a:srgbClr val="00DA72"/>
            </a:solidFill>
            <a:ln w="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F5E6F768-6635-4AC9-B4CF-B1344E7983A9}"/>
                </a:ext>
              </a:extLst>
            </p:cNvPr>
            <p:cNvSpPr/>
            <p:nvPr/>
          </p:nvSpPr>
          <p:spPr>
            <a:xfrm>
              <a:off x="19223151" y="11648193"/>
              <a:ext cx="108465" cy="108505"/>
            </a:xfrm>
            <a:custGeom>
              <a:avLst/>
              <a:gdLst>
                <a:gd name="connsiteX0" fmla="*/ 0 w 108465"/>
                <a:gd name="connsiteY0" fmla="*/ 54253 h 108505"/>
                <a:gd name="connsiteX1" fmla="*/ 54242 w 108465"/>
                <a:gd name="connsiteY1" fmla="*/ 108506 h 108505"/>
                <a:gd name="connsiteX2" fmla="*/ 108466 w 108465"/>
                <a:gd name="connsiteY2" fmla="*/ 54253 h 108505"/>
                <a:gd name="connsiteX3" fmla="*/ 54242 w 108465"/>
                <a:gd name="connsiteY3" fmla="*/ 0 h 108505"/>
                <a:gd name="connsiteX4" fmla="*/ 0 w 108465"/>
                <a:gd name="connsiteY4" fmla="*/ 54253 h 108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465" h="108505">
                  <a:moveTo>
                    <a:pt x="0" y="54253"/>
                  </a:moveTo>
                  <a:cubicBezTo>
                    <a:pt x="0" y="84208"/>
                    <a:pt x="24282" y="108506"/>
                    <a:pt x="54242" y="108506"/>
                  </a:cubicBezTo>
                  <a:cubicBezTo>
                    <a:pt x="84188" y="108506"/>
                    <a:pt x="108466" y="84208"/>
                    <a:pt x="108466" y="54253"/>
                  </a:cubicBezTo>
                  <a:cubicBezTo>
                    <a:pt x="108466" y="24302"/>
                    <a:pt x="84188" y="0"/>
                    <a:pt x="54242" y="0"/>
                  </a:cubicBezTo>
                  <a:cubicBezTo>
                    <a:pt x="24282" y="0"/>
                    <a:pt x="0" y="24302"/>
                    <a:pt x="0" y="54253"/>
                  </a:cubicBezTo>
                  <a:close/>
                </a:path>
              </a:pathLst>
            </a:custGeom>
            <a:solidFill>
              <a:srgbClr val="00DA72"/>
            </a:solidFill>
            <a:ln w="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3DAE1D05-CA2A-4BB7-A425-4E8A9E99CD1E}"/>
              </a:ext>
            </a:extLst>
          </p:cNvPr>
          <p:cNvSpPr/>
          <p:nvPr/>
        </p:nvSpPr>
        <p:spPr>
          <a:xfrm>
            <a:off x="19955189" y="1457325"/>
            <a:ext cx="4038824" cy="11180651"/>
          </a:xfrm>
          <a:custGeom>
            <a:avLst/>
            <a:gdLst>
              <a:gd name="connsiteX0" fmla="*/ 3111551 w 4038824"/>
              <a:gd name="connsiteY0" fmla="*/ 2293387 h 2293386"/>
              <a:gd name="connsiteX1" fmla="*/ 4038825 w 4038824"/>
              <a:gd name="connsiteY1" fmla="*/ 2293387 h 2293386"/>
              <a:gd name="connsiteX2" fmla="*/ 4038825 w 4038824"/>
              <a:gd name="connsiteY2" fmla="*/ 0 h 2293386"/>
              <a:gd name="connsiteX3" fmla="*/ 0 w 4038824"/>
              <a:gd name="connsiteY3" fmla="*/ 0 h 22933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38824" h="2293386">
                <a:moveTo>
                  <a:pt x="3111551" y="2293387"/>
                </a:moveTo>
                <a:lnTo>
                  <a:pt x="4038825" y="2293387"/>
                </a:lnTo>
                <a:lnTo>
                  <a:pt x="4038825" y="0"/>
                </a:lnTo>
                <a:lnTo>
                  <a:pt x="0" y="0"/>
                </a:lnTo>
              </a:path>
            </a:pathLst>
          </a:custGeom>
          <a:noFill/>
          <a:ln w="11671" cap="flat">
            <a:solidFill>
              <a:srgbClr val="00DA72"/>
            </a:solidFill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46093689-5B7F-FBB5-359D-D054F012C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7462" y="1714641"/>
            <a:ext cx="13188461" cy="9686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65863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87D65E01-1753-124D-B2BB-B45C0B1D22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545" y="382242"/>
            <a:ext cx="23640387" cy="1161280"/>
          </a:xfrm>
        </p:spPr>
        <p:txBody>
          <a:bodyPr/>
          <a:lstStyle/>
          <a:p>
            <a:r>
              <a:rPr lang="ru-RU" dirty="0"/>
              <a:t>Введение в чистую архитектуру</a:t>
            </a:r>
            <a:endParaRPr lang="en-GB" dirty="0"/>
          </a:p>
        </p:txBody>
      </p: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076861DB-5783-4845-BE80-76385BBE99BC}"/>
              </a:ext>
            </a:extLst>
          </p:cNvPr>
          <p:cNvGrpSpPr/>
          <p:nvPr/>
        </p:nvGrpSpPr>
        <p:grpSpPr>
          <a:xfrm>
            <a:off x="15627350" y="11597378"/>
            <a:ext cx="7930174" cy="210134"/>
            <a:chOff x="15627350" y="11597378"/>
            <a:chExt cx="7930174" cy="210134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CC163BE-51FB-4C5F-8F2D-B2BC3E7B5B7E}"/>
                </a:ext>
              </a:extLst>
            </p:cNvPr>
            <p:cNvSpPr/>
            <p:nvPr/>
          </p:nvSpPr>
          <p:spPr>
            <a:xfrm>
              <a:off x="15627350" y="11702423"/>
              <a:ext cx="7930174" cy="44"/>
            </a:xfrm>
            <a:custGeom>
              <a:avLst/>
              <a:gdLst>
                <a:gd name="connsiteX0" fmla="*/ 0 w 7930174"/>
                <a:gd name="connsiteY0" fmla="*/ 0 h 44"/>
                <a:gd name="connsiteX1" fmla="*/ 7930175 w 7930174"/>
                <a:gd name="connsiteY1" fmla="*/ 0 h 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0174" h="44">
                  <a:moveTo>
                    <a:pt x="0" y="0"/>
                  </a:moveTo>
                  <a:lnTo>
                    <a:pt x="7930175" y="0"/>
                  </a:lnTo>
                </a:path>
              </a:pathLst>
            </a:custGeom>
            <a:ln w="11671" cap="flat">
              <a:solidFill>
                <a:srgbClr val="00DA7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3E11058-927A-4690-A0DB-1299382BDA93}"/>
                </a:ext>
              </a:extLst>
            </p:cNvPr>
            <p:cNvSpPr/>
            <p:nvPr/>
          </p:nvSpPr>
          <p:spPr>
            <a:xfrm>
              <a:off x="22308562" y="11597378"/>
              <a:ext cx="645152" cy="210134"/>
            </a:xfrm>
            <a:custGeom>
              <a:avLst/>
              <a:gdLst>
                <a:gd name="connsiteX0" fmla="*/ 0 w 645152"/>
                <a:gd name="connsiteY0" fmla="*/ 210134 h 210134"/>
                <a:gd name="connsiteX1" fmla="*/ 645152 w 645152"/>
                <a:gd name="connsiteY1" fmla="*/ 210134 h 210134"/>
                <a:gd name="connsiteX2" fmla="*/ 645152 w 645152"/>
                <a:gd name="connsiteY2" fmla="*/ 0 h 210134"/>
                <a:gd name="connsiteX3" fmla="*/ 0 w 645152"/>
                <a:gd name="connsiteY3" fmla="*/ 0 h 210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5152" h="210134">
                  <a:moveTo>
                    <a:pt x="0" y="210134"/>
                  </a:moveTo>
                  <a:lnTo>
                    <a:pt x="645152" y="210134"/>
                  </a:lnTo>
                  <a:lnTo>
                    <a:pt x="64515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DA72"/>
            </a:solidFill>
            <a:ln w="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F7222F5E-B938-496A-A312-93E4FE019E53}"/>
                </a:ext>
              </a:extLst>
            </p:cNvPr>
            <p:cNvSpPr/>
            <p:nvPr/>
          </p:nvSpPr>
          <p:spPr>
            <a:xfrm>
              <a:off x="21873803" y="11597378"/>
              <a:ext cx="222813" cy="210134"/>
            </a:xfrm>
            <a:custGeom>
              <a:avLst/>
              <a:gdLst>
                <a:gd name="connsiteX0" fmla="*/ 0 w 222813"/>
                <a:gd name="connsiteY0" fmla="*/ 210134 h 210134"/>
                <a:gd name="connsiteX1" fmla="*/ 222814 w 222813"/>
                <a:gd name="connsiteY1" fmla="*/ 210134 h 210134"/>
                <a:gd name="connsiteX2" fmla="*/ 222814 w 222813"/>
                <a:gd name="connsiteY2" fmla="*/ 0 h 210134"/>
                <a:gd name="connsiteX3" fmla="*/ 0 w 222813"/>
                <a:gd name="connsiteY3" fmla="*/ 0 h 210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813" h="210134">
                  <a:moveTo>
                    <a:pt x="0" y="210134"/>
                  </a:moveTo>
                  <a:lnTo>
                    <a:pt x="222814" y="210134"/>
                  </a:lnTo>
                  <a:lnTo>
                    <a:pt x="22281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DA72"/>
            </a:solidFill>
            <a:ln w="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3275A96-B8E0-4143-BA34-A4CF04924C30}"/>
                </a:ext>
              </a:extLst>
            </p:cNvPr>
            <p:cNvSpPr/>
            <p:nvPr/>
          </p:nvSpPr>
          <p:spPr>
            <a:xfrm>
              <a:off x="21429462" y="11597378"/>
              <a:ext cx="222813" cy="210134"/>
            </a:xfrm>
            <a:custGeom>
              <a:avLst/>
              <a:gdLst>
                <a:gd name="connsiteX0" fmla="*/ 0 w 222813"/>
                <a:gd name="connsiteY0" fmla="*/ 210134 h 210134"/>
                <a:gd name="connsiteX1" fmla="*/ 222814 w 222813"/>
                <a:gd name="connsiteY1" fmla="*/ 210134 h 210134"/>
                <a:gd name="connsiteX2" fmla="*/ 222814 w 222813"/>
                <a:gd name="connsiteY2" fmla="*/ 0 h 210134"/>
                <a:gd name="connsiteX3" fmla="*/ 0 w 222813"/>
                <a:gd name="connsiteY3" fmla="*/ 0 h 210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813" h="210134">
                  <a:moveTo>
                    <a:pt x="0" y="210134"/>
                  </a:moveTo>
                  <a:lnTo>
                    <a:pt x="222814" y="210134"/>
                  </a:lnTo>
                  <a:lnTo>
                    <a:pt x="22281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DA72"/>
            </a:solidFill>
            <a:ln w="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33994CFC-C62F-409F-88BA-BBEA3FE2E0C0}"/>
                </a:ext>
              </a:extLst>
            </p:cNvPr>
            <p:cNvSpPr/>
            <p:nvPr/>
          </p:nvSpPr>
          <p:spPr>
            <a:xfrm>
              <a:off x="17031128" y="11598834"/>
              <a:ext cx="904428" cy="207223"/>
            </a:xfrm>
            <a:custGeom>
              <a:avLst/>
              <a:gdLst>
                <a:gd name="connsiteX0" fmla="*/ 0 w 904428"/>
                <a:gd name="connsiteY0" fmla="*/ 103603 h 207223"/>
                <a:gd name="connsiteX1" fmla="*/ 0 w 904428"/>
                <a:gd name="connsiteY1" fmla="*/ 103603 h 207223"/>
                <a:gd name="connsiteX2" fmla="*/ 103578 w 904428"/>
                <a:gd name="connsiteY2" fmla="*/ 207223 h 207223"/>
                <a:gd name="connsiteX3" fmla="*/ 800856 w 904428"/>
                <a:gd name="connsiteY3" fmla="*/ 207223 h 207223"/>
                <a:gd name="connsiteX4" fmla="*/ 904429 w 904428"/>
                <a:gd name="connsiteY4" fmla="*/ 103603 h 207223"/>
                <a:gd name="connsiteX5" fmla="*/ 800856 w 904428"/>
                <a:gd name="connsiteY5" fmla="*/ 0 h 207223"/>
                <a:gd name="connsiteX6" fmla="*/ 103578 w 904428"/>
                <a:gd name="connsiteY6" fmla="*/ 0 h 207223"/>
                <a:gd name="connsiteX7" fmla="*/ 0 w 904428"/>
                <a:gd name="connsiteY7" fmla="*/ 103603 h 207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04428" h="207223">
                  <a:moveTo>
                    <a:pt x="0" y="103603"/>
                  </a:moveTo>
                  <a:lnTo>
                    <a:pt x="0" y="103603"/>
                  </a:lnTo>
                  <a:cubicBezTo>
                    <a:pt x="0" y="160833"/>
                    <a:pt x="46364" y="207223"/>
                    <a:pt x="103578" y="207223"/>
                  </a:cubicBezTo>
                  <a:lnTo>
                    <a:pt x="800856" y="207223"/>
                  </a:lnTo>
                  <a:cubicBezTo>
                    <a:pt x="858065" y="207223"/>
                    <a:pt x="904429" y="160833"/>
                    <a:pt x="904429" y="103603"/>
                  </a:cubicBezTo>
                  <a:cubicBezTo>
                    <a:pt x="904429" y="46381"/>
                    <a:pt x="858065" y="0"/>
                    <a:pt x="800856" y="0"/>
                  </a:cubicBezTo>
                  <a:lnTo>
                    <a:pt x="103578" y="0"/>
                  </a:lnTo>
                  <a:cubicBezTo>
                    <a:pt x="46364" y="0"/>
                    <a:pt x="0" y="46381"/>
                    <a:pt x="0" y="103603"/>
                  </a:cubicBezTo>
                  <a:close/>
                </a:path>
              </a:pathLst>
            </a:custGeom>
            <a:solidFill>
              <a:srgbClr val="00DA72"/>
            </a:solidFill>
            <a:ln w="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55836E8-266E-4AA4-8A98-9D8AC7FED1DA}"/>
                </a:ext>
              </a:extLst>
            </p:cNvPr>
            <p:cNvSpPr/>
            <p:nvPr/>
          </p:nvSpPr>
          <p:spPr>
            <a:xfrm>
              <a:off x="21015773" y="11597926"/>
              <a:ext cx="208973" cy="209038"/>
            </a:xfrm>
            <a:custGeom>
              <a:avLst/>
              <a:gdLst>
                <a:gd name="connsiteX0" fmla="*/ 0 w 208973"/>
                <a:gd name="connsiteY0" fmla="*/ 104517 h 209038"/>
                <a:gd name="connsiteX1" fmla="*/ 104509 w 208973"/>
                <a:gd name="connsiteY1" fmla="*/ 209038 h 209038"/>
                <a:gd name="connsiteX2" fmla="*/ 208974 w 208973"/>
                <a:gd name="connsiteY2" fmla="*/ 104517 h 209038"/>
                <a:gd name="connsiteX3" fmla="*/ 104509 w 208973"/>
                <a:gd name="connsiteY3" fmla="*/ 0 h 209038"/>
                <a:gd name="connsiteX4" fmla="*/ 0 w 208973"/>
                <a:gd name="connsiteY4" fmla="*/ 104517 h 209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8973" h="209038">
                  <a:moveTo>
                    <a:pt x="0" y="104517"/>
                  </a:moveTo>
                  <a:cubicBezTo>
                    <a:pt x="0" y="162244"/>
                    <a:pt x="46798" y="209038"/>
                    <a:pt x="104509" y="209038"/>
                  </a:cubicBezTo>
                  <a:cubicBezTo>
                    <a:pt x="162220" y="209038"/>
                    <a:pt x="208974" y="162244"/>
                    <a:pt x="208974" y="104517"/>
                  </a:cubicBezTo>
                  <a:cubicBezTo>
                    <a:pt x="208974" y="46798"/>
                    <a:pt x="162220" y="0"/>
                    <a:pt x="104509" y="0"/>
                  </a:cubicBezTo>
                  <a:cubicBezTo>
                    <a:pt x="46798" y="0"/>
                    <a:pt x="0" y="46798"/>
                    <a:pt x="0" y="104517"/>
                  </a:cubicBezTo>
                  <a:close/>
                </a:path>
              </a:pathLst>
            </a:custGeom>
            <a:solidFill>
              <a:srgbClr val="00DA72"/>
            </a:solidFill>
            <a:ln w="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3B53B68-9AD0-446F-B19A-08D6C79F6944}"/>
                </a:ext>
              </a:extLst>
            </p:cNvPr>
            <p:cNvSpPr/>
            <p:nvPr/>
          </p:nvSpPr>
          <p:spPr>
            <a:xfrm>
              <a:off x="18506280" y="11648193"/>
              <a:ext cx="108448" cy="108505"/>
            </a:xfrm>
            <a:custGeom>
              <a:avLst/>
              <a:gdLst>
                <a:gd name="connsiteX0" fmla="*/ 0 w 108448"/>
                <a:gd name="connsiteY0" fmla="*/ 54253 h 108505"/>
                <a:gd name="connsiteX1" fmla="*/ 54237 w 108448"/>
                <a:gd name="connsiteY1" fmla="*/ 108506 h 108505"/>
                <a:gd name="connsiteX2" fmla="*/ 108448 w 108448"/>
                <a:gd name="connsiteY2" fmla="*/ 54253 h 108505"/>
                <a:gd name="connsiteX3" fmla="*/ 54237 w 108448"/>
                <a:gd name="connsiteY3" fmla="*/ 0 h 108505"/>
                <a:gd name="connsiteX4" fmla="*/ 0 w 108448"/>
                <a:gd name="connsiteY4" fmla="*/ 54253 h 108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448" h="108505">
                  <a:moveTo>
                    <a:pt x="0" y="54253"/>
                  </a:moveTo>
                  <a:cubicBezTo>
                    <a:pt x="0" y="84208"/>
                    <a:pt x="24269" y="108506"/>
                    <a:pt x="54237" y="108506"/>
                  </a:cubicBezTo>
                  <a:cubicBezTo>
                    <a:pt x="84184" y="108506"/>
                    <a:pt x="108448" y="84208"/>
                    <a:pt x="108448" y="54253"/>
                  </a:cubicBezTo>
                  <a:cubicBezTo>
                    <a:pt x="108448" y="24302"/>
                    <a:pt x="84184" y="0"/>
                    <a:pt x="54237" y="0"/>
                  </a:cubicBezTo>
                  <a:cubicBezTo>
                    <a:pt x="24269" y="0"/>
                    <a:pt x="0" y="24302"/>
                    <a:pt x="0" y="54253"/>
                  </a:cubicBezTo>
                  <a:close/>
                </a:path>
              </a:pathLst>
            </a:custGeom>
            <a:solidFill>
              <a:srgbClr val="00DA72"/>
            </a:solidFill>
            <a:ln w="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D470FD06-9EDD-42DD-9543-021F2292ECD1}"/>
                </a:ext>
              </a:extLst>
            </p:cNvPr>
            <p:cNvSpPr/>
            <p:nvPr/>
          </p:nvSpPr>
          <p:spPr>
            <a:xfrm>
              <a:off x="18685467" y="11648193"/>
              <a:ext cx="108465" cy="108505"/>
            </a:xfrm>
            <a:custGeom>
              <a:avLst/>
              <a:gdLst>
                <a:gd name="connsiteX0" fmla="*/ 0 w 108465"/>
                <a:gd name="connsiteY0" fmla="*/ 54253 h 108505"/>
                <a:gd name="connsiteX1" fmla="*/ 54237 w 108465"/>
                <a:gd name="connsiteY1" fmla="*/ 108506 h 108505"/>
                <a:gd name="connsiteX2" fmla="*/ 108466 w 108465"/>
                <a:gd name="connsiteY2" fmla="*/ 54253 h 108505"/>
                <a:gd name="connsiteX3" fmla="*/ 54237 w 108465"/>
                <a:gd name="connsiteY3" fmla="*/ 0 h 108505"/>
                <a:gd name="connsiteX4" fmla="*/ 0 w 108465"/>
                <a:gd name="connsiteY4" fmla="*/ 54253 h 108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465" h="108505">
                  <a:moveTo>
                    <a:pt x="0" y="54253"/>
                  </a:moveTo>
                  <a:cubicBezTo>
                    <a:pt x="0" y="84208"/>
                    <a:pt x="24277" y="108506"/>
                    <a:pt x="54237" y="108506"/>
                  </a:cubicBezTo>
                  <a:cubicBezTo>
                    <a:pt x="84184" y="108506"/>
                    <a:pt x="108466" y="84208"/>
                    <a:pt x="108466" y="54253"/>
                  </a:cubicBezTo>
                  <a:cubicBezTo>
                    <a:pt x="108466" y="24302"/>
                    <a:pt x="84184" y="0"/>
                    <a:pt x="54237" y="0"/>
                  </a:cubicBezTo>
                  <a:cubicBezTo>
                    <a:pt x="24277" y="0"/>
                    <a:pt x="0" y="24302"/>
                    <a:pt x="0" y="54253"/>
                  </a:cubicBezTo>
                  <a:close/>
                </a:path>
              </a:pathLst>
            </a:custGeom>
            <a:solidFill>
              <a:srgbClr val="00DA72"/>
            </a:solidFill>
            <a:ln w="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411DC27-9366-43B2-8278-82A147007AC1}"/>
                </a:ext>
              </a:extLst>
            </p:cNvPr>
            <p:cNvSpPr/>
            <p:nvPr/>
          </p:nvSpPr>
          <p:spPr>
            <a:xfrm>
              <a:off x="18864653" y="11648193"/>
              <a:ext cx="108465" cy="108505"/>
            </a:xfrm>
            <a:custGeom>
              <a:avLst/>
              <a:gdLst>
                <a:gd name="connsiteX0" fmla="*/ 0 w 108465"/>
                <a:gd name="connsiteY0" fmla="*/ 54253 h 108505"/>
                <a:gd name="connsiteX1" fmla="*/ 54237 w 108465"/>
                <a:gd name="connsiteY1" fmla="*/ 108506 h 108505"/>
                <a:gd name="connsiteX2" fmla="*/ 108466 w 108465"/>
                <a:gd name="connsiteY2" fmla="*/ 54253 h 108505"/>
                <a:gd name="connsiteX3" fmla="*/ 54237 w 108465"/>
                <a:gd name="connsiteY3" fmla="*/ 0 h 108505"/>
                <a:gd name="connsiteX4" fmla="*/ 0 w 108465"/>
                <a:gd name="connsiteY4" fmla="*/ 54253 h 108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465" h="108505">
                  <a:moveTo>
                    <a:pt x="0" y="54253"/>
                  </a:moveTo>
                  <a:cubicBezTo>
                    <a:pt x="0" y="84208"/>
                    <a:pt x="24268" y="108506"/>
                    <a:pt x="54237" y="108506"/>
                  </a:cubicBezTo>
                  <a:cubicBezTo>
                    <a:pt x="84184" y="108506"/>
                    <a:pt x="108466" y="84208"/>
                    <a:pt x="108466" y="54253"/>
                  </a:cubicBezTo>
                  <a:cubicBezTo>
                    <a:pt x="108466" y="24302"/>
                    <a:pt x="84184" y="0"/>
                    <a:pt x="54237" y="0"/>
                  </a:cubicBezTo>
                  <a:cubicBezTo>
                    <a:pt x="24268" y="0"/>
                    <a:pt x="0" y="24302"/>
                    <a:pt x="0" y="54253"/>
                  </a:cubicBezTo>
                  <a:close/>
                </a:path>
              </a:pathLst>
            </a:custGeom>
            <a:solidFill>
              <a:srgbClr val="00DA72"/>
            </a:solidFill>
            <a:ln w="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1457598A-5430-4D0E-87EA-B3B2E9028DDF}"/>
                </a:ext>
              </a:extLst>
            </p:cNvPr>
            <p:cNvSpPr/>
            <p:nvPr/>
          </p:nvSpPr>
          <p:spPr>
            <a:xfrm>
              <a:off x="19043840" y="11648193"/>
              <a:ext cx="108465" cy="108505"/>
            </a:xfrm>
            <a:custGeom>
              <a:avLst/>
              <a:gdLst>
                <a:gd name="connsiteX0" fmla="*/ 0 w 108465"/>
                <a:gd name="connsiteY0" fmla="*/ 54253 h 108505"/>
                <a:gd name="connsiteX1" fmla="*/ 54237 w 108465"/>
                <a:gd name="connsiteY1" fmla="*/ 108506 h 108505"/>
                <a:gd name="connsiteX2" fmla="*/ 108466 w 108465"/>
                <a:gd name="connsiteY2" fmla="*/ 54253 h 108505"/>
                <a:gd name="connsiteX3" fmla="*/ 54237 w 108465"/>
                <a:gd name="connsiteY3" fmla="*/ 0 h 108505"/>
                <a:gd name="connsiteX4" fmla="*/ 0 w 108465"/>
                <a:gd name="connsiteY4" fmla="*/ 54253 h 108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465" h="108505">
                  <a:moveTo>
                    <a:pt x="0" y="54253"/>
                  </a:moveTo>
                  <a:cubicBezTo>
                    <a:pt x="0" y="84208"/>
                    <a:pt x="24282" y="108506"/>
                    <a:pt x="54237" y="108506"/>
                  </a:cubicBezTo>
                  <a:cubicBezTo>
                    <a:pt x="84184" y="108506"/>
                    <a:pt x="108466" y="84208"/>
                    <a:pt x="108466" y="54253"/>
                  </a:cubicBezTo>
                  <a:cubicBezTo>
                    <a:pt x="108466" y="24302"/>
                    <a:pt x="84184" y="0"/>
                    <a:pt x="54237" y="0"/>
                  </a:cubicBezTo>
                  <a:cubicBezTo>
                    <a:pt x="24282" y="0"/>
                    <a:pt x="0" y="24302"/>
                    <a:pt x="0" y="54253"/>
                  </a:cubicBezTo>
                  <a:close/>
                </a:path>
              </a:pathLst>
            </a:custGeom>
            <a:solidFill>
              <a:srgbClr val="00DA72"/>
            </a:solidFill>
            <a:ln w="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F5E6F768-6635-4AC9-B4CF-B1344E7983A9}"/>
                </a:ext>
              </a:extLst>
            </p:cNvPr>
            <p:cNvSpPr/>
            <p:nvPr/>
          </p:nvSpPr>
          <p:spPr>
            <a:xfrm>
              <a:off x="19223151" y="11648193"/>
              <a:ext cx="108465" cy="108505"/>
            </a:xfrm>
            <a:custGeom>
              <a:avLst/>
              <a:gdLst>
                <a:gd name="connsiteX0" fmla="*/ 0 w 108465"/>
                <a:gd name="connsiteY0" fmla="*/ 54253 h 108505"/>
                <a:gd name="connsiteX1" fmla="*/ 54242 w 108465"/>
                <a:gd name="connsiteY1" fmla="*/ 108506 h 108505"/>
                <a:gd name="connsiteX2" fmla="*/ 108466 w 108465"/>
                <a:gd name="connsiteY2" fmla="*/ 54253 h 108505"/>
                <a:gd name="connsiteX3" fmla="*/ 54242 w 108465"/>
                <a:gd name="connsiteY3" fmla="*/ 0 h 108505"/>
                <a:gd name="connsiteX4" fmla="*/ 0 w 108465"/>
                <a:gd name="connsiteY4" fmla="*/ 54253 h 108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465" h="108505">
                  <a:moveTo>
                    <a:pt x="0" y="54253"/>
                  </a:moveTo>
                  <a:cubicBezTo>
                    <a:pt x="0" y="84208"/>
                    <a:pt x="24282" y="108506"/>
                    <a:pt x="54242" y="108506"/>
                  </a:cubicBezTo>
                  <a:cubicBezTo>
                    <a:pt x="84188" y="108506"/>
                    <a:pt x="108466" y="84208"/>
                    <a:pt x="108466" y="54253"/>
                  </a:cubicBezTo>
                  <a:cubicBezTo>
                    <a:pt x="108466" y="24302"/>
                    <a:pt x="84188" y="0"/>
                    <a:pt x="54242" y="0"/>
                  </a:cubicBezTo>
                  <a:cubicBezTo>
                    <a:pt x="24282" y="0"/>
                    <a:pt x="0" y="24302"/>
                    <a:pt x="0" y="54253"/>
                  </a:cubicBezTo>
                  <a:close/>
                </a:path>
              </a:pathLst>
            </a:custGeom>
            <a:solidFill>
              <a:srgbClr val="00DA72"/>
            </a:solidFill>
            <a:ln w="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3DAE1D05-CA2A-4BB7-A425-4E8A9E99CD1E}"/>
              </a:ext>
            </a:extLst>
          </p:cNvPr>
          <p:cNvSpPr/>
          <p:nvPr/>
        </p:nvSpPr>
        <p:spPr>
          <a:xfrm>
            <a:off x="19955189" y="1457325"/>
            <a:ext cx="4038824" cy="11180651"/>
          </a:xfrm>
          <a:custGeom>
            <a:avLst/>
            <a:gdLst>
              <a:gd name="connsiteX0" fmla="*/ 3111551 w 4038824"/>
              <a:gd name="connsiteY0" fmla="*/ 2293387 h 2293386"/>
              <a:gd name="connsiteX1" fmla="*/ 4038825 w 4038824"/>
              <a:gd name="connsiteY1" fmla="*/ 2293387 h 2293386"/>
              <a:gd name="connsiteX2" fmla="*/ 4038825 w 4038824"/>
              <a:gd name="connsiteY2" fmla="*/ 0 h 2293386"/>
              <a:gd name="connsiteX3" fmla="*/ 0 w 4038824"/>
              <a:gd name="connsiteY3" fmla="*/ 0 h 22933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38824" h="2293386">
                <a:moveTo>
                  <a:pt x="3111551" y="2293387"/>
                </a:moveTo>
                <a:lnTo>
                  <a:pt x="4038825" y="2293387"/>
                </a:lnTo>
                <a:lnTo>
                  <a:pt x="4038825" y="0"/>
                </a:lnTo>
                <a:lnTo>
                  <a:pt x="0" y="0"/>
                </a:lnTo>
              </a:path>
            </a:pathLst>
          </a:custGeom>
          <a:noFill/>
          <a:ln w="11671" cap="flat">
            <a:solidFill>
              <a:srgbClr val="00DA72"/>
            </a:solidFill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  <p:pic>
        <p:nvPicPr>
          <p:cNvPr id="7170" name="Picture 2" descr="GitHub - herryg91/go-clean-architecture: The right way to implement clean  architecture on golang (I think)">
            <a:extLst>
              <a:ext uri="{FF2B5EF4-FFF2-40B4-BE49-F238E27FC236}">
                <a16:creationId xmlns:a16="http://schemas.microsoft.com/office/drawing/2014/main" id="{CB2E3C76-5440-9F3C-DAE9-614515486D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5991" y="1710810"/>
            <a:ext cx="8067455" cy="11622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4966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5C8BC107-3B7E-4B6B-AC39-A185944582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594" y="399221"/>
            <a:ext cx="9864821" cy="2846036"/>
          </a:xfrm>
        </p:spPr>
        <p:txBody>
          <a:bodyPr/>
          <a:lstStyle/>
          <a:p>
            <a:r>
              <a:rPr lang="ru-RU" sz="11500" dirty="0"/>
              <a:t>Спасибо</a:t>
            </a:r>
            <a:br>
              <a:rPr lang="ru-RU" sz="11500" dirty="0"/>
            </a:br>
            <a:r>
              <a:rPr lang="ru-RU" sz="11500" dirty="0"/>
              <a:t>за внимание!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E93EEA9-EB4C-2E0A-9878-61FE1AB646F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82884" y="12190608"/>
            <a:ext cx="5400000" cy="1138773"/>
          </a:xfrm>
        </p:spPr>
        <p:txBody>
          <a:bodyPr/>
          <a:lstStyle/>
          <a:p>
            <a:r>
              <a:rPr lang="en-US" dirty="0"/>
              <a:t>academy.yandex.ru/lyceum</a:t>
            </a:r>
          </a:p>
          <a:p>
            <a:r>
              <a:rPr lang="en-US" dirty="0"/>
              <a:t>ask@yandexlyceum.ru</a:t>
            </a:r>
          </a:p>
        </p:txBody>
      </p:sp>
    </p:spTree>
    <p:extLst>
      <p:ext uri="{BB962C8B-B14F-4D97-AF65-F5344CB8AC3E}">
        <p14:creationId xmlns:p14="http://schemas.microsoft.com/office/powerpoint/2010/main" val="2707169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87D65E01-1753-124D-B2BB-B45C0B1D22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Сложности тестирования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28EA86ED-1B33-45B7-8594-604C63403D7A}"/>
              </a:ext>
            </a:extLst>
          </p:cNvPr>
          <p:cNvSpPr txBox="1">
            <a:spLocks/>
          </p:cNvSpPr>
          <p:nvPr/>
        </p:nvSpPr>
        <p:spPr>
          <a:xfrm>
            <a:off x="388400" y="2491283"/>
            <a:ext cx="22248812" cy="5509200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457200" lvl="0" indent="-457200" defTabSz="1828709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DA72"/>
              </a:buClr>
              <a:buSzPct val="9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3200" b="0" i="0">
                <a:latin typeface="YS Text Regular" pitchFamily="2" charset="-52"/>
              </a:defRPr>
            </a:lvl1pPr>
            <a:lvl2pPr marL="0" indent="0" defTabSz="1828709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3200" b="0" i="0">
                <a:latin typeface="YS Text Bold" pitchFamily="2" charset="-52"/>
              </a:defRPr>
            </a:lvl2pPr>
            <a:lvl3pPr marL="0" indent="0" defTabSz="1828709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3200" b="0" i="0">
                <a:latin typeface="YS Text Regular" pitchFamily="2" charset="-52"/>
              </a:defRPr>
            </a:lvl3pPr>
            <a:lvl4pPr marL="0" indent="0" defTabSz="1828709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2400" b="0" i="0">
                <a:latin typeface="YS Text Regular" pitchFamily="2" charset="-52"/>
              </a:defRPr>
            </a:lvl4pPr>
            <a:lvl5pPr marL="0" indent="0" defTabSz="1828709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b="0" i="0">
                <a:latin typeface="YS Text Regular" pitchFamily="2" charset="-52"/>
              </a:defRPr>
            </a:lvl5pPr>
            <a:lvl6pPr marL="5028949" indent="-457177" defTabSz="18287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/>
            </a:lvl6pPr>
            <a:lvl7pPr marL="5943303" indent="-457177" defTabSz="18287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/>
            </a:lvl7pPr>
            <a:lvl8pPr marL="6857657" indent="-457177" defTabSz="18287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/>
            </a:lvl8pPr>
            <a:lvl9pPr marL="7772011" indent="-457177" defTabSz="18287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/>
            </a:lvl9pPr>
          </a:lstStyle>
          <a:p>
            <a:pPr>
              <a:spcAft>
                <a:spcPts val="2000"/>
              </a:spcAft>
            </a:pPr>
            <a:r>
              <a:rPr lang="ru-RU" sz="4400" b="1" dirty="0"/>
              <a:t>Юнит-тесты</a:t>
            </a:r>
            <a:r>
              <a:rPr lang="ru-RU" sz="4400" dirty="0"/>
              <a:t> (</a:t>
            </a:r>
            <a:r>
              <a:rPr lang="en-GB" sz="4400" dirty="0"/>
              <a:t>unit tests) — </a:t>
            </a:r>
            <a:r>
              <a:rPr lang="ru-RU" sz="4400" dirty="0"/>
              <a:t>это автоматические тесты, которые проверяют работу отдельных небольших частей кода (юнитов), таких как функции или методы, в изоляции от остальной системы.</a:t>
            </a:r>
          </a:p>
          <a:p>
            <a:pPr>
              <a:spcAft>
                <a:spcPts val="2000"/>
              </a:spcAft>
            </a:pPr>
            <a:r>
              <a:rPr lang="ru-RU" sz="4400" dirty="0"/>
              <a:t>Тесты – одна из вещей которые помогают думать про архитектуру приложения</a:t>
            </a:r>
          </a:p>
          <a:p>
            <a:pPr>
              <a:spcAft>
                <a:spcPts val="2000"/>
              </a:spcAft>
            </a:pPr>
            <a:r>
              <a:rPr lang="ru-RU" sz="4400" dirty="0"/>
              <a:t>Протестировать ввод/вывод данных в приложение или отдельно логику невозможно, так как на данном этапе у нас вся логика вперемешку</a:t>
            </a:r>
          </a:p>
          <a:p>
            <a:pPr marL="0" indent="0">
              <a:spcAft>
                <a:spcPts val="2000"/>
              </a:spcAft>
              <a:buNone/>
            </a:pPr>
            <a:endParaRPr lang="ru-RU" sz="4400" dirty="0"/>
          </a:p>
        </p:txBody>
      </p: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076861DB-5783-4845-BE80-76385BBE99BC}"/>
              </a:ext>
            </a:extLst>
          </p:cNvPr>
          <p:cNvGrpSpPr/>
          <p:nvPr/>
        </p:nvGrpSpPr>
        <p:grpSpPr>
          <a:xfrm>
            <a:off x="15627350" y="11597378"/>
            <a:ext cx="7930174" cy="210134"/>
            <a:chOff x="15627350" y="11597378"/>
            <a:chExt cx="7930174" cy="210134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CC163BE-51FB-4C5F-8F2D-B2BC3E7B5B7E}"/>
                </a:ext>
              </a:extLst>
            </p:cNvPr>
            <p:cNvSpPr/>
            <p:nvPr/>
          </p:nvSpPr>
          <p:spPr>
            <a:xfrm>
              <a:off x="15627350" y="11702423"/>
              <a:ext cx="7930174" cy="44"/>
            </a:xfrm>
            <a:custGeom>
              <a:avLst/>
              <a:gdLst>
                <a:gd name="connsiteX0" fmla="*/ 0 w 7930174"/>
                <a:gd name="connsiteY0" fmla="*/ 0 h 44"/>
                <a:gd name="connsiteX1" fmla="*/ 7930175 w 7930174"/>
                <a:gd name="connsiteY1" fmla="*/ 0 h 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0174" h="44">
                  <a:moveTo>
                    <a:pt x="0" y="0"/>
                  </a:moveTo>
                  <a:lnTo>
                    <a:pt x="7930175" y="0"/>
                  </a:lnTo>
                </a:path>
              </a:pathLst>
            </a:custGeom>
            <a:ln w="11671" cap="flat">
              <a:solidFill>
                <a:srgbClr val="00DA7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3E11058-927A-4690-A0DB-1299382BDA93}"/>
                </a:ext>
              </a:extLst>
            </p:cNvPr>
            <p:cNvSpPr/>
            <p:nvPr/>
          </p:nvSpPr>
          <p:spPr>
            <a:xfrm>
              <a:off x="22308562" y="11597378"/>
              <a:ext cx="645152" cy="210134"/>
            </a:xfrm>
            <a:custGeom>
              <a:avLst/>
              <a:gdLst>
                <a:gd name="connsiteX0" fmla="*/ 0 w 645152"/>
                <a:gd name="connsiteY0" fmla="*/ 210134 h 210134"/>
                <a:gd name="connsiteX1" fmla="*/ 645152 w 645152"/>
                <a:gd name="connsiteY1" fmla="*/ 210134 h 210134"/>
                <a:gd name="connsiteX2" fmla="*/ 645152 w 645152"/>
                <a:gd name="connsiteY2" fmla="*/ 0 h 210134"/>
                <a:gd name="connsiteX3" fmla="*/ 0 w 645152"/>
                <a:gd name="connsiteY3" fmla="*/ 0 h 210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5152" h="210134">
                  <a:moveTo>
                    <a:pt x="0" y="210134"/>
                  </a:moveTo>
                  <a:lnTo>
                    <a:pt x="645152" y="210134"/>
                  </a:lnTo>
                  <a:lnTo>
                    <a:pt x="64515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DA72"/>
            </a:solidFill>
            <a:ln w="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F7222F5E-B938-496A-A312-93E4FE019E53}"/>
                </a:ext>
              </a:extLst>
            </p:cNvPr>
            <p:cNvSpPr/>
            <p:nvPr/>
          </p:nvSpPr>
          <p:spPr>
            <a:xfrm>
              <a:off x="21873803" y="11597378"/>
              <a:ext cx="222813" cy="210134"/>
            </a:xfrm>
            <a:custGeom>
              <a:avLst/>
              <a:gdLst>
                <a:gd name="connsiteX0" fmla="*/ 0 w 222813"/>
                <a:gd name="connsiteY0" fmla="*/ 210134 h 210134"/>
                <a:gd name="connsiteX1" fmla="*/ 222814 w 222813"/>
                <a:gd name="connsiteY1" fmla="*/ 210134 h 210134"/>
                <a:gd name="connsiteX2" fmla="*/ 222814 w 222813"/>
                <a:gd name="connsiteY2" fmla="*/ 0 h 210134"/>
                <a:gd name="connsiteX3" fmla="*/ 0 w 222813"/>
                <a:gd name="connsiteY3" fmla="*/ 0 h 210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813" h="210134">
                  <a:moveTo>
                    <a:pt x="0" y="210134"/>
                  </a:moveTo>
                  <a:lnTo>
                    <a:pt x="222814" y="210134"/>
                  </a:lnTo>
                  <a:lnTo>
                    <a:pt x="22281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DA72"/>
            </a:solidFill>
            <a:ln w="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3275A96-B8E0-4143-BA34-A4CF04924C30}"/>
                </a:ext>
              </a:extLst>
            </p:cNvPr>
            <p:cNvSpPr/>
            <p:nvPr/>
          </p:nvSpPr>
          <p:spPr>
            <a:xfrm>
              <a:off x="21429462" y="11597378"/>
              <a:ext cx="222813" cy="210134"/>
            </a:xfrm>
            <a:custGeom>
              <a:avLst/>
              <a:gdLst>
                <a:gd name="connsiteX0" fmla="*/ 0 w 222813"/>
                <a:gd name="connsiteY0" fmla="*/ 210134 h 210134"/>
                <a:gd name="connsiteX1" fmla="*/ 222814 w 222813"/>
                <a:gd name="connsiteY1" fmla="*/ 210134 h 210134"/>
                <a:gd name="connsiteX2" fmla="*/ 222814 w 222813"/>
                <a:gd name="connsiteY2" fmla="*/ 0 h 210134"/>
                <a:gd name="connsiteX3" fmla="*/ 0 w 222813"/>
                <a:gd name="connsiteY3" fmla="*/ 0 h 210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813" h="210134">
                  <a:moveTo>
                    <a:pt x="0" y="210134"/>
                  </a:moveTo>
                  <a:lnTo>
                    <a:pt x="222814" y="210134"/>
                  </a:lnTo>
                  <a:lnTo>
                    <a:pt x="22281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DA72"/>
            </a:solidFill>
            <a:ln w="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33994CFC-C62F-409F-88BA-BBEA3FE2E0C0}"/>
                </a:ext>
              </a:extLst>
            </p:cNvPr>
            <p:cNvSpPr/>
            <p:nvPr/>
          </p:nvSpPr>
          <p:spPr>
            <a:xfrm>
              <a:off x="17031128" y="11598834"/>
              <a:ext cx="904428" cy="207223"/>
            </a:xfrm>
            <a:custGeom>
              <a:avLst/>
              <a:gdLst>
                <a:gd name="connsiteX0" fmla="*/ 0 w 904428"/>
                <a:gd name="connsiteY0" fmla="*/ 103603 h 207223"/>
                <a:gd name="connsiteX1" fmla="*/ 0 w 904428"/>
                <a:gd name="connsiteY1" fmla="*/ 103603 h 207223"/>
                <a:gd name="connsiteX2" fmla="*/ 103578 w 904428"/>
                <a:gd name="connsiteY2" fmla="*/ 207223 h 207223"/>
                <a:gd name="connsiteX3" fmla="*/ 800856 w 904428"/>
                <a:gd name="connsiteY3" fmla="*/ 207223 h 207223"/>
                <a:gd name="connsiteX4" fmla="*/ 904429 w 904428"/>
                <a:gd name="connsiteY4" fmla="*/ 103603 h 207223"/>
                <a:gd name="connsiteX5" fmla="*/ 800856 w 904428"/>
                <a:gd name="connsiteY5" fmla="*/ 0 h 207223"/>
                <a:gd name="connsiteX6" fmla="*/ 103578 w 904428"/>
                <a:gd name="connsiteY6" fmla="*/ 0 h 207223"/>
                <a:gd name="connsiteX7" fmla="*/ 0 w 904428"/>
                <a:gd name="connsiteY7" fmla="*/ 103603 h 207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04428" h="207223">
                  <a:moveTo>
                    <a:pt x="0" y="103603"/>
                  </a:moveTo>
                  <a:lnTo>
                    <a:pt x="0" y="103603"/>
                  </a:lnTo>
                  <a:cubicBezTo>
                    <a:pt x="0" y="160833"/>
                    <a:pt x="46364" y="207223"/>
                    <a:pt x="103578" y="207223"/>
                  </a:cubicBezTo>
                  <a:lnTo>
                    <a:pt x="800856" y="207223"/>
                  </a:lnTo>
                  <a:cubicBezTo>
                    <a:pt x="858065" y="207223"/>
                    <a:pt x="904429" y="160833"/>
                    <a:pt x="904429" y="103603"/>
                  </a:cubicBezTo>
                  <a:cubicBezTo>
                    <a:pt x="904429" y="46381"/>
                    <a:pt x="858065" y="0"/>
                    <a:pt x="800856" y="0"/>
                  </a:cubicBezTo>
                  <a:lnTo>
                    <a:pt x="103578" y="0"/>
                  </a:lnTo>
                  <a:cubicBezTo>
                    <a:pt x="46364" y="0"/>
                    <a:pt x="0" y="46381"/>
                    <a:pt x="0" y="103603"/>
                  </a:cubicBezTo>
                  <a:close/>
                </a:path>
              </a:pathLst>
            </a:custGeom>
            <a:solidFill>
              <a:srgbClr val="00DA72"/>
            </a:solidFill>
            <a:ln w="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55836E8-266E-4AA4-8A98-9D8AC7FED1DA}"/>
                </a:ext>
              </a:extLst>
            </p:cNvPr>
            <p:cNvSpPr/>
            <p:nvPr/>
          </p:nvSpPr>
          <p:spPr>
            <a:xfrm>
              <a:off x="21015773" y="11597926"/>
              <a:ext cx="208973" cy="209038"/>
            </a:xfrm>
            <a:custGeom>
              <a:avLst/>
              <a:gdLst>
                <a:gd name="connsiteX0" fmla="*/ 0 w 208973"/>
                <a:gd name="connsiteY0" fmla="*/ 104517 h 209038"/>
                <a:gd name="connsiteX1" fmla="*/ 104509 w 208973"/>
                <a:gd name="connsiteY1" fmla="*/ 209038 h 209038"/>
                <a:gd name="connsiteX2" fmla="*/ 208974 w 208973"/>
                <a:gd name="connsiteY2" fmla="*/ 104517 h 209038"/>
                <a:gd name="connsiteX3" fmla="*/ 104509 w 208973"/>
                <a:gd name="connsiteY3" fmla="*/ 0 h 209038"/>
                <a:gd name="connsiteX4" fmla="*/ 0 w 208973"/>
                <a:gd name="connsiteY4" fmla="*/ 104517 h 209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8973" h="209038">
                  <a:moveTo>
                    <a:pt x="0" y="104517"/>
                  </a:moveTo>
                  <a:cubicBezTo>
                    <a:pt x="0" y="162244"/>
                    <a:pt x="46798" y="209038"/>
                    <a:pt x="104509" y="209038"/>
                  </a:cubicBezTo>
                  <a:cubicBezTo>
                    <a:pt x="162220" y="209038"/>
                    <a:pt x="208974" y="162244"/>
                    <a:pt x="208974" y="104517"/>
                  </a:cubicBezTo>
                  <a:cubicBezTo>
                    <a:pt x="208974" y="46798"/>
                    <a:pt x="162220" y="0"/>
                    <a:pt x="104509" y="0"/>
                  </a:cubicBezTo>
                  <a:cubicBezTo>
                    <a:pt x="46798" y="0"/>
                    <a:pt x="0" y="46798"/>
                    <a:pt x="0" y="104517"/>
                  </a:cubicBezTo>
                  <a:close/>
                </a:path>
              </a:pathLst>
            </a:custGeom>
            <a:solidFill>
              <a:srgbClr val="00DA72"/>
            </a:solidFill>
            <a:ln w="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3B53B68-9AD0-446F-B19A-08D6C79F6944}"/>
                </a:ext>
              </a:extLst>
            </p:cNvPr>
            <p:cNvSpPr/>
            <p:nvPr/>
          </p:nvSpPr>
          <p:spPr>
            <a:xfrm>
              <a:off x="18506280" y="11648193"/>
              <a:ext cx="108448" cy="108505"/>
            </a:xfrm>
            <a:custGeom>
              <a:avLst/>
              <a:gdLst>
                <a:gd name="connsiteX0" fmla="*/ 0 w 108448"/>
                <a:gd name="connsiteY0" fmla="*/ 54253 h 108505"/>
                <a:gd name="connsiteX1" fmla="*/ 54237 w 108448"/>
                <a:gd name="connsiteY1" fmla="*/ 108506 h 108505"/>
                <a:gd name="connsiteX2" fmla="*/ 108448 w 108448"/>
                <a:gd name="connsiteY2" fmla="*/ 54253 h 108505"/>
                <a:gd name="connsiteX3" fmla="*/ 54237 w 108448"/>
                <a:gd name="connsiteY3" fmla="*/ 0 h 108505"/>
                <a:gd name="connsiteX4" fmla="*/ 0 w 108448"/>
                <a:gd name="connsiteY4" fmla="*/ 54253 h 108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448" h="108505">
                  <a:moveTo>
                    <a:pt x="0" y="54253"/>
                  </a:moveTo>
                  <a:cubicBezTo>
                    <a:pt x="0" y="84208"/>
                    <a:pt x="24269" y="108506"/>
                    <a:pt x="54237" y="108506"/>
                  </a:cubicBezTo>
                  <a:cubicBezTo>
                    <a:pt x="84184" y="108506"/>
                    <a:pt x="108448" y="84208"/>
                    <a:pt x="108448" y="54253"/>
                  </a:cubicBezTo>
                  <a:cubicBezTo>
                    <a:pt x="108448" y="24302"/>
                    <a:pt x="84184" y="0"/>
                    <a:pt x="54237" y="0"/>
                  </a:cubicBezTo>
                  <a:cubicBezTo>
                    <a:pt x="24269" y="0"/>
                    <a:pt x="0" y="24302"/>
                    <a:pt x="0" y="54253"/>
                  </a:cubicBezTo>
                  <a:close/>
                </a:path>
              </a:pathLst>
            </a:custGeom>
            <a:solidFill>
              <a:srgbClr val="00DA72"/>
            </a:solidFill>
            <a:ln w="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D470FD06-9EDD-42DD-9543-021F2292ECD1}"/>
                </a:ext>
              </a:extLst>
            </p:cNvPr>
            <p:cNvSpPr/>
            <p:nvPr/>
          </p:nvSpPr>
          <p:spPr>
            <a:xfrm>
              <a:off x="18685467" y="11648193"/>
              <a:ext cx="108465" cy="108505"/>
            </a:xfrm>
            <a:custGeom>
              <a:avLst/>
              <a:gdLst>
                <a:gd name="connsiteX0" fmla="*/ 0 w 108465"/>
                <a:gd name="connsiteY0" fmla="*/ 54253 h 108505"/>
                <a:gd name="connsiteX1" fmla="*/ 54237 w 108465"/>
                <a:gd name="connsiteY1" fmla="*/ 108506 h 108505"/>
                <a:gd name="connsiteX2" fmla="*/ 108466 w 108465"/>
                <a:gd name="connsiteY2" fmla="*/ 54253 h 108505"/>
                <a:gd name="connsiteX3" fmla="*/ 54237 w 108465"/>
                <a:gd name="connsiteY3" fmla="*/ 0 h 108505"/>
                <a:gd name="connsiteX4" fmla="*/ 0 w 108465"/>
                <a:gd name="connsiteY4" fmla="*/ 54253 h 108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465" h="108505">
                  <a:moveTo>
                    <a:pt x="0" y="54253"/>
                  </a:moveTo>
                  <a:cubicBezTo>
                    <a:pt x="0" y="84208"/>
                    <a:pt x="24277" y="108506"/>
                    <a:pt x="54237" y="108506"/>
                  </a:cubicBezTo>
                  <a:cubicBezTo>
                    <a:pt x="84184" y="108506"/>
                    <a:pt x="108466" y="84208"/>
                    <a:pt x="108466" y="54253"/>
                  </a:cubicBezTo>
                  <a:cubicBezTo>
                    <a:pt x="108466" y="24302"/>
                    <a:pt x="84184" y="0"/>
                    <a:pt x="54237" y="0"/>
                  </a:cubicBezTo>
                  <a:cubicBezTo>
                    <a:pt x="24277" y="0"/>
                    <a:pt x="0" y="24302"/>
                    <a:pt x="0" y="54253"/>
                  </a:cubicBezTo>
                  <a:close/>
                </a:path>
              </a:pathLst>
            </a:custGeom>
            <a:solidFill>
              <a:srgbClr val="00DA72"/>
            </a:solidFill>
            <a:ln w="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411DC27-9366-43B2-8278-82A147007AC1}"/>
                </a:ext>
              </a:extLst>
            </p:cNvPr>
            <p:cNvSpPr/>
            <p:nvPr/>
          </p:nvSpPr>
          <p:spPr>
            <a:xfrm>
              <a:off x="18864653" y="11648193"/>
              <a:ext cx="108465" cy="108505"/>
            </a:xfrm>
            <a:custGeom>
              <a:avLst/>
              <a:gdLst>
                <a:gd name="connsiteX0" fmla="*/ 0 w 108465"/>
                <a:gd name="connsiteY0" fmla="*/ 54253 h 108505"/>
                <a:gd name="connsiteX1" fmla="*/ 54237 w 108465"/>
                <a:gd name="connsiteY1" fmla="*/ 108506 h 108505"/>
                <a:gd name="connsiteX2" fmla="*/ 108466 w 108465"/>
                <a:gd name="connsiteY2" fmla="*/ 54253 h 108505"/>
                <a:gd name="connsiteX3" fmla="*/ 54237 w 108465"/>
                <a:gd name="connsiteY3" fmla="*/ 0 h 108505"/>
                <a:gd name="connsiteX4" fmla="*/ 0 w 108465"/>
                <a:gd name="connsiteY4" fmla="*/ 54253 h 108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465" h="108505">
                  <a:moveTo>
                    <a:pt x="0" y="54253"/>
                  </a:moveTo>
                  <a:cubicBezTo>
                    <a:pt x="0" y="84208"/>
                    <a:pt x="24268" y="108506"/>
                    <a:pt x="54237" y="108506"/>
                  </a:cubicBezTo>
                  <a:cubicBezTo>
                    <a:pt x="84184" y="108506"/>
                    <a:pt x="108466" y="84208"/>
                    <a:pt x="108466" y="54253"/>
                  </a:cubicBezTo>
                  <a:cubicBezTo>
                    <a:pt x="108466" y="24302"/>
                    <a:pt x="84184" y="0"/>
                    <a:pt x="54237" y="0"/>
                  </a:cubicBezTo>
                  <a:cubicBezTo>
                    <a:pt x="24268" y="0"/>
                    <a:pt x="0" y="24302"/>
                    <a:pt x="0" y="54253"/>
                  </a:cubicBezTo>
                  <a:close/>
                </a:path>
              </a:pathLst>
            </a:custGeom>
            <a:solidFill>
              <a:srgbClr val="00DA72"/>
            </a:solidFill>
            <a:ln w="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1457598A-5430-4D0E-87EA-B3B2E9028DDF}"/>
                </a:ext>
              </a:extLst>
            </p:cNvPr>
            <p:cNvSpPr/>
            <p:nvPr/>
          </p:nvSpPr>
          <p:spPr>
            <a:xfrm>
              <a:off x="19043840" y="11648193"/>
              <a:ext cx="108465" cy="108505"/>
            </a:xfrm>
            <a:custGeom>
              <a:avLst/>
              <a:gdLst>
                <a:gd name="connsiteX0" fmla="*/ 0 w 108465"/>
                <a:gd name="connsiteY0" fmla="*/ 54253 h 108505"/>
                <a:gd name="connsiteX1" fmla="*/ 54237 w 108465"/>
                <a:gd name="connsiteY1" fmla="*/ 108506 h 108505"/>
                <a:gd name="connsiteX2" fmla="*/ 108466 w 108465"/>
                <a:gd name="connsiteY2" fmla="*/ 54253 h 108505"/>
                <a:gd name="connsiteX3" fmla="*/ 54237 w 108465"/>
                <a:gd name="connsiteY3" fmla="*/ 0 h 108505"/>
                <a:gd name="connsiteX4" fmla="*/ 0 w 108465"/>
                <a:gd name="connsiteY4" fmla="*/ 54253 h 108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465" h="108505">
                  <a:moveTo>
                    <a:pt x="0" y="54253"/>
                  </a:moveTo>
                  <a:cubicBezTo>
                    <a:pt x="0" y="84208"/>
                    <a:pt x="24282" y="108506"/>
                    <a:pt x="54237" y="108506"/>
                  </a:cubicBezTo>
                  <a:cubicBezTo>
                    <a:pt x="84184" y="108506"/>
                    <a:pt x="108466" y="84208"/>
                    <a:pt x="108466" y="54253"/>
                  </a:cubicBezTo>
                  <a:cubicBezTo>
                    <a:pt x="108466" y="24302"/>
                    <a:pt x="84184" y="0"/>
                    <a:pt x="54237" y="0"/>
                  </a:cubicBezTo>
                  <a:cubicBezTo>
                    <a:pt x="24282" y="0"/>
                    <a:pt x="0" y="24302"/>
                    <a:pt x="0" y="54253"/>
                  </a:cubicBezTo>
                  <a:close/>
                </a:path>
              </a:pathLst>
            </a:custGeom>
            <a:solidFill>
              <a:srgbClr val="00DA72"/>
            </a:solidFill>
            <a:ln w="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F5E6F768-6635-4AC9-B4CF-B1344E7983A9}"/>
                </a:ext>
              </a:extLst>
            </p:cNvPr>
            <p:cNvSpPr/>
            <p:nvPr/>
          </p:nvSpPr>
          <p:spPr>
            <a:xfrm>
              <a:off x="19223151" y="11648193"/>
              <a:ext cx="108465" cy="108505"/>
            </a:xfrm>
            <a:custGeom>
              <a:avLst/>
              <a:gdLst>
                <a:gd name="connsiteX0" fmla="*/ 0 w 108465"/>
                <a:gd name="connsiteY0" fmla="*/ 54253 h 108505"/>
                <a:gd name="connsiteX1" fmla="*/ 54242 w 108465"/>
                <a:gd name="connsiteY1" fmla="*/ 108506 h 108505"/>
                <a:gd name="connsiteX2" fmla="*/ 108466 w 108465"/>
                <a:gd name="connsiteY2" fmla="*/ 54253 h 108505"/>
                <a:gd name="connsiteX3" fmla="*/ 54242 w 108465"/>
                <a:gd name="connsiteY3" fmla="*/ 0 h 108505"/>
                <a:gd name="connsiteX4" fmla="*/ 0 w 108465"/>
                <a:gd name="connsiteY4" fmla="*/ 54253 h 108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465" h="108505">
                  <a:moveTo>
                    <a:pt x="0" y="54253"/>
                  </a:moveTo>
                  <a:cubicBezTo>
                    <a:pt x="0" y="84208"/>
                    <a:pt x="24282" y="108506"/>
                    <a:pt x="54242" y="108506"/>
                  </a:cubicBezTo>
                  <a:cubicBezTo>
                    <a:pt x="84188" y="108506"/>
                    <a:pt x="108466" y="84208"/>
                    <a:pt x="108466" y="54253"/>
                  </a:cubicBezTo>
                  <a:cubicBezTo>
                    <a:pt x="108466" y="24302"/>
                    <a:pt x="84188" y="0"/>
                    <a:pt x="54242" y="0"/>
                  </a:cubicBezTo>
                  <a:cubicBezTo>
                    <a:pt x="24282" y="0"/>
                    <a:pt x="0" y="24302"/>
                    <a:pt x="0" y="54253"/>
                  </a:cubicBezTo>
                  <a:close/>
                </a:path>
              </a:pathLst>
            </a:custGeom>
            <a:solidFill>
              <a:srgbClr val="00DA72"/>
            </a:solidFill>
            <a:ln w="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3DAE1D05-CA2A-4BB7-A425-4E8A9E99CD1E}"/>
              </a:ext>
            </a:extLst>
          </p:cNvPr>
          <p:cNvSpPr/>
          <p:nvPr/>
        </p:nvSpPr>
        <p:spPr>
          <a:xfrm>
            <a:off x="19955189" y="1457325"/>
            <a:ext cx="4038824" cy="11180651"/>
          </a:xfrm>
          <a:custGeom>
            <a:avLst/>
            <a:gdLst>
              <a:gd name="connsiteX0" fmla="*/ 3111551 w 4038824"/>
              <a:gd name="connsiteY0" fmla="*/ 2293387 h 2293386"/>
              <a:gd name="connsiteX1" fmla="*/ 4038825 w 4038824"/>
              <a:gd name="connsiteY1" fmla="*/ 2293387 h 2293386"/>
              <a:gd name="connsiteX2" fmla="*/ 4038825 w 4038824"/>
              <a:gd name="connsiteY2" fmla="*/ 0 h 2293386"/>
              <a:gd name="connsiteX3" fmla="*/ 0 w 4038824"/>
              <a:gd name="connsiteY3" fmla="*/ 0 h 22933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38824" h="2293386">
                <a:moveTo>
                  <a:pt x="3111551" y="2293387"/>
                </a:moveTo>
                <a:lnTo>
                  <a:pt x="4038825" y="2293387"/>
                </a:lnTo>
                <a:lnTo>
                  <a:pt x="4038825" y="0"/>
                </a:lnTo>
                <a:lnTo>
                  <a:pt x="0" y="0"/>
                </a:lnTo>
              </a:path>
            </a:pathLst>
          </a:custGeom>
          <a:noFill/>
          <a:ln w="11671" cap="flat">
            <a:solidFill>
              <a:srgbClr val="00DA72"/>
            </a:solidFill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94791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87D65E01-1753-124D-B2BB-B45C0B1D22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Сложности тестирования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28EA86ED-1B33-45B7-8594-604C63403D7A}"/>
              </a:ext>
            </a:extLst>
          </p:cNvPr>
          <p:cNvSpPr txBox="1">
            <a:spLocks/>
          </p:cNvSpPr>
          <p:nvPr/>
        </p:nvSpPr>
        <p:spPr>
          <a:xfrm>
            <a:off x="388400" y="2491283"/>
            <a:ext cx="22248812" cy="272895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457200" lvl="0" indent="-457200" defTabSz="1828709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DA72"/>
              </a:buClr>
              <a:buSzPct val="9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3200" b="0" i="0">
                <a:latin typeface="YS Text Regular" pitchFamily="2" charset="-52"/>
              </a:defRPr>
            </a:lvl1pPr>
            <a:lvl2pPr marL="0" indent="0" defTabSz="1828709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3200" b="0" i="0">
                <a:latin typeface="YS Text Bold" pitchFamily="2" charset="-52"/>
              </a:defRPr>
            </a:lvl2pPr>
            <a:lvl3pPr marL="0" indent="0" defTabSz="1828709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3200" b="0" i="0">
                <a:latin typeface="YS Text Regular" pitchFamily="2" charset="-52"/>
              </a:defRPr>
            </a:lvl3pPr>
            <a:lvl4pPr marL="0" indent="0" defTabSz="1828709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2400" b="0" i="0">
                <a:latin typeface="YS Text Regular" pitchFamily="2" charset="-52"/>
              </a:defRPr>
            </a:lvl4pPr>
            <a:lvl5pPr marL="0" indent="0" defTabSz="1828709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b="0" i="0">
                <a:latin typeface="YS Text Regular" pitchFamily="2" charset="-52"/>
              </a:defRPr>
            </a:lvl5pPr>
            <a:lvl6pPr marL="5028949" indent="-457177" defTabSz="18287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/>
            </a:lvl6pPr>
            <a:lvl7pPr marL="5943303" indent="-457177" defTabSz="18287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/>
            </a:lvl7pPr>
            <a:lvl8pPr marL="6857657" indent="-457177" defTabSz="18287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/>
            </a:lvl8pPr>
            <a:lvl9pPr marL="7772011" indent="-457177" defTabSz="18287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/>
            </a:lvl9pPr>
          </a:lstStyle>
          <a:p>
            <a:pPr>
              <a:spcAft>
                <a:spcPts val="2000"/>
              </a:spcAft>
            </a:pPr>
            <a:r>
              <a:rPr lang="ru-RU" sz="4800" dirty="0"/>
              <a:t>Увеличивается время на тестирование.</a:t>
            </a:r>
          </a:p>
          <a:p>
            <a:pPr>
              <a:spcAft>
                <a:spcPts val="2000"/>
              </a:spcAft>
            </a:pPr>
            <a:r>
              <a:rPr lang="ru-RU" sz="4800" dirty="0"/>
              <a:t>Трудно автоматизировать тесты.</a:t>
            </a:r>
          </a:p>
          <a:p>
            <a:pPr>
              <a:spcAft>
                <a:spcPts val="2000"/>
              </a:spcAft>
            </a:pPr>
            <a:r>
              <a:rPr lang="ru-RU" sz="4800" dirty="0"/>
              <a:t>Повышается вероятность пропустить ошибки.</a:t>
            </a:r>
          </a:p>
        </p:txBody>
      </p: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076861DB-5783-4845-BE80-76385BBE99BC}"/>
              </a:ext>
            </a:extLst>
          </p:cNvPr>
          <p:cNvGrpSpPr/>
          <p:nvPr/>
        </p:nvGrpSpPr>
        <p:grpSpPr>
          <a:xfrm>
            <a:off x="15627350" y="11597378"/>
            <a:ext cx="7930174" cy="210134"/>
            <a:chOff x="15627350" y="11597378"/>
            <a:chExt cx="7930174" cy="210134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CC163BE-51FB-4C5F-8F2D-B2BC3E7B5B7E}"/>
                </a:ext>
              </a:extLst>
            </p:cNvPr>
            <p:cNvSpPr/>
            <p:nvPr/>
          </p:nvSpPr>
          <p:spPr>
            <a:xfrm>
              <a:off x="15627350" y="11702423"/>
              <a:ext cx="7930174" cy="44"/>
            </a:xfrm>
            <a:custGeom>
              <a:avLst/>
              <a:gdLst>
                <a:gd name="connsiteX0" fmla="*/ 0 w 7930174"/>
                <a:gd name="connsiteY0" fmla="*/ 0 h 44"/>
                <a:gd name="connsiteX1" fmla="*/ 7930175 w 7930174"/>
                <a:gd name="connsiteY1" fmla="*/ 0 h 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0174" h="44">
                  <a:moveTo>
                    <a:pt x="0" y="0"/>
                  </a:moveTo>
                  <a:lnTo>
                    <a:pt x="7930175" y="0"/>
                  </a:lnTo>
                </a:path>
              </a:pathLst>
            </a:custGeom>
            <a:ln w="11671" cap="flat">
              <a:solidFill>
                <a:srgbClr val="00DA7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3E11058-927A-4690-A0DB-1299382BDA93}"/>
                </a:ext>
              </a:extLst>
            </p:cNvPr>
            <p:cNvSpPr/>
            <p:nvPr/>
          </p:nvSpPr>
          <p:spPr>
            <a:xfrm>
              <a:off x="22308562" y="11597378"/>
              <a:ext cx="645152" cy="210134"/>
            </a:xfrm>
            <a:custGeom>
              <a:avLst/>
              <a:gdLst>
                <a:gd name="connsiteX0" fmla="*/ 0 w 645152"/>
                <a:gd name="connsiteY0" fmla="*/ 210134 h 210134"/>
                <a:gd name="connsiteX1" fmla="*/ 645152 w 645152"/>
                <a:gd name="connsiteY1" fmla="*/ 210134 h 210134"/>
                <a:gd name="connsiteX2" fmla="*/ 645152 w 645152"/>
                <a:gd name="connsiteY2" fmla="*/ 0 h 210134"/>
                <a:gd name="connsiteX3" fmla="*/ 0 w 645152"/>
                <a:gd name="connsiteY3" fmla="*/ 0 h 210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5152" h="210134">
                  <a:moveTo>
                    <a:pt x="0" y="210134"/>
                  </a:moveTo>
                  <a:lnTo>
                    <a:pt x="645152" y="210134"/>
                  </a:lnTo>
                  <a:lnTo>
                    <a:pt x="64515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DA72"/>
            </a:solidFill>
            <a:ln w="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F7222F5E-B938-496A-A312-93E4FE019E53}"/>
                </a:ext>
              </a:extLst>
            </p:cNvPr>
            <p:cNvSpPr/>
            <p:nvPr/>
          </p:nvSpPr>
          <p:spPr>
            <a:xfrm>
              <a:off x="21873803" y="11597378"/>
              <a:ext cx="222813" cy="210134"/>
            </a:xfrm>
            <a:custGeom>
              <a:avLst/>
              <a:gdLst>
                <a:gd name="connsiteX0" fmla="*/ 0 w 222813"/>
                <a:gd name="connsiteY0" fmla="*/ 210134 h 210134"/>
                <a:gd name="connsiteX1" fmla="*/ 222814 w 222813"/>
                <a:gd name="connsiteY1" fmla="*/ 210134 h 210134"/>
                <a:gd name="connsiteX2" fmla="*/ 222814 w 222813"/>
                <a:gd name="connsiteY2" fmla="*/ 0 h 210134"/>
                <a:gd name="connsiteX3" fmla="*/ 0 w 222813"/>
                <a:gd name="connsiteY3" fmla="*/ 0 h 210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813" h="210134">
                  <a:moveTo>
                    <a:pt x="0" y="210134"/>
                  </a:moveTo>
                  <a:lnTo>
                    <a:pt x="222814" y="210134"/>
                  </a:lnTo>
                  <a:lnTo>
                    <a:pt x="22281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DA72"/>
            </a:solidFill>
            <a:ln w="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3275A96-B8E0-4143-BA34-A4CF04924C30}"/>
                </a:ext>
              </a:extLst>
            </p:cNvPr>
            <p:cNvSpPr/>
            <p:nvPr/>
          </p:nvSpPr>
          <p:spPr>
            <a:xfrm>
              <a:off x="21429462" y="11597378"/>
              <a:ext cx="222813" cy="210134"/>
            </a:xfrm>
            <a:custGeom>
              <a:avLst/>
              <a:gdLst>
                <a:gd name="connsiteX0" fmla="*/ 0 w 222813"/>
                <a:gd name="connsiteY0" fmla="*/ 210134 h 210134"/>
                <a:gd name="connsiteX1" fmla="*/ 222814 w 222813"/>
                <a:gd name="connsiteY1" fmla="*/ 210134 h 210134"/>
                <a:gd name="connsiteX2" fmla="*/ 222814 w 222813"/>
                <a:gd name="connsiteY2" fmla="*/ 0 h 210134"/>
                <a:gd name="connsiteX3" fmla="*/ 0 w 222813"/>
                <a:gd name="connsiteY3" fmla="*/ 0 h 210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813" h="210134">
                  <a:moveTo>
                    <a:pt x="0" y="210134"/>
                  </a:moveTo>
                  <a:lnTo>
                    <a:pt x="222814" y="210134"/>
                  </a:lnTo>
                  <a:lnTo>
                    <a:pt x="22281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DA72"/>
            </a:solidFill>
            <a:ln w="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33994CFC-C62F-409F-88BA-BBEA3FE2E0C0}"/>
                </a:ext>
              </a:extLst>
            </p:cNvPr>
            <p:cNvSpPr/>
            <p:nvPr/>
          </p:nvSpPr>
          <p:spPr>
            <a:xfrm>
              <a:off x="17031128" y="11598834"/>
              <a:ext cx="904428" cy="207223"/>
            </a:xfrm>
            <a:custGeom>
              <a:avLst/>
              <a:gdLst>
                <a:gd name="connsiteX0" fmla="*/ 0 w 904428"/>
                <a:gd name="connsiteY0" fmla="*/ 103603 h 207223"/>
                <a:gd name="connsiteX1" fmla="*/ 0 w 904428"/>
                <a:gd name="connsiteY1" fmla="*/ 103603 h 207223"/>
                <a:gd name="connsiteX2" fmla="*/ 103578 w 904428"/>
                <a:gd name="connsiteY2" fmla="*/ 207223 h 207223"/>
                <a:gd name="connsiteX3" fmla="*/ 800856 w 904428"/>
                <a:gd name="connsiteY3" fmla="*/ 207223 h 207223"/>
                <a:gd name="connsiteX4" fmla="*/ 904429 w 904428"/>
                <a:gd name="connsiteY4" fmla="*/ 103603 h 207223"/>
                <a:gd name="connsiteX5" fmla="*/ 800856 w 904428"/>
                <a:gd name="connsiteY5" fmla="*/ 0 h 207223"/>
                <a:gd name="connsiteX6" fmla="*/ 103578 w 904428"/>
                <a:gd name="connsiteY6" fmla="*/ 0 h 207223"/>
                <a:gd name="connsiteX7" fmla="*/ 0 w 904428"/>
                <a:gd name="connsiteY7" fmla="*/ 103603 h 207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04428" h="207223">
                  <a:moveTo>
                    <a:pt x="0" y="103603"/>
                  </a:moveTo>
                  <a:lnTo>
                    <a:pt x="0" y="103603"/>
                  </a:lnTo>
                  <a:cubicBezTo>
                    <a:pt x="0" y="160833"/>
                    <a:pt x="46364" y="207223"/>
                    <a:pt x="103578" y="207223"/>
                  </a:cubicBezTo>
                  <a:lnTo>
                    <a:pt x="800856" y="207223"/>
                  </a:lnTo>
                  <a:cubicBezTo>
                    <a:pt x="858065" y="207223"/>
                    <a:pt x="904429" y="160833"/>
                    <a:pt x="904429" y="103603"/>
                  </a:cubicBezTo>
                  <a:cubicBezTo>
                    <a:pt x="904429" y="46381"/>
                    <a:pt x="858065" y="0"/>
                    <a:pt x="800856" y="0"/>
                  </a:cubicBezTo>
                  <a:lnTo>
                    <a:pt x="103578" y="0"/>
                  </a:lnTo>
                  <a:cubicBezTo>
                    <a:pt x="46364" y="0"/>
                    <a:pt x="0" y="46381"/>
                    <a:pt x="0" y="103603"/>
                  </a:cubicBezTo>
                  <a:close/>
                </a:path>
              </a:pathLst>
            </a:custGeom>
            <a:solidFill>
              <a:srgbClr val="00DA72"/>
            </a:solidFill>
            <a:ln w="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55836E8-266E-4AA4-8A98-9D8AC7FED1DA}"/>
                </a:ext>
              </a:extLst>
            </p:cNvPr>
            <p:cNvSpPr/>
            <p:nvPr/>
          </p:nvSpPr>
          <p:spPr>
            <a:xfrm>
              <a:off x="21015773" y="11597926"/>
              <a:ext cx="208973" cy="209038"/>
            </a:xfrm>
            <a:custGeom>
              <a:avLst/>
              <a:gdLst>
                <a:gd name="connsiteX0" fmla="*/ 0 w 208973"/>
                <a:gd name="connsiteY0" fmla="*/ 104517 h 209038"/>
                <a:gd name="connsiteX1" fmla="*/ 104509 w 208973"/>
                <a:gd name="connsiteY1" fmla="*/ 209038 h 209038"/>
                <a:gd name="connsiteX2" fmla="*/ 208974 w 208973"/>
                <a:gd name="connsiteY2" fmla="*/ 104517 h 209038"/>
                <a:gd name="connsiteX3" fmla="*/ 104509 w 208973"/>
                <a:gd name="connsiteY3" fmla="*/ 0 h 209038"/>
                <a:gd name="connsiteX4" fmla="*/ 0 w 208973"/>
                <a:gd name="connsiteY4" fmla="*/ 104517 h 209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8973" h="209038">
                  <a:moveTo>
                    <a:pt x="0" y="104517"/>
                  </a:moveTo>
                  <a:cubicBezTo>
                    <a:pt x="0" y="162244"/>
                    <a:pt x="46798" y="209038"/>
                    <a:pt x="104509" y="209038"/>
                  </a:cubicBezTo>
                  <a:cubicBezTo>
                    <a:pt x="162220" y="209038"/>
                    <a:pt x="208974" y="162244"/>
                    <a:pt x="208974" y="104517"/>
                  </a:cubicBezTo>
                  <a:cubicBezTo>
                    <a:pt x="208974" y="46798"/>
                    <a:pt x="162220" y="0"/>
                    <a:pt x="104509" y="0"/>
                  </a:cubicBezTo>
                  <a:cubicBezTo>
                    <a:pt x="46798" y="0"/>
                    <a:pt x="0" y="46798"/>
                    <a:pt x="0" y="104517"/>
                  </a:cubicBezTo>
                  <a:close/>
                </a:path>
              </a:pathLst>
            </a:custGeom>
            <a:solidFill>
              <a:srgbClr val="00DA72"/>
            </a:solidFill>
            <a:ln w="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3B53B68-9AD0-446F-B19A-08D6C79F6944}"/>
                </a:ext>
              </a:extLst>
            </p:cNvPr>
            <p:cNvSpPr/>
            <p:nvPr/>
          </p:nvSpPr>
          <p:spPr>
            <a:xfrm>
              <a:off x="18506280" y="11648193"/>
              <a:ext cx="108448" cy="108505"/>
            </a:xfrm>
            <a:custGeom>
              <a:avLst/>
              <a:gdLst>
                <a:gd name="connsiteX0" fmla="*/ 0 w 108448"/>
                <a:gd name="connsiteY0" fmla="*/ 54253 h 108505"/>
                <a:gd name="connsiteX1" fmla="*/ 54237 w 108448"/>
                <a:gd name="connsiteY1" fmla="*/ 108506 h 108505"/>
                <a:gd name="connsiteX2" fmla="*/ 108448 w 108448"/>
                <a:gd name="connsiteY2" fmla="*/ 54253 h 108505"/>
                <a:gd name="connsiteX3" fmla="*/ 54237 w 108448"/>
                <a:gd name="connsiteY3" fmla="*/ 0 h 108505"/>
                <a:gd name="connsiteX4" fmla="*/ 0 w 108448"/>
                <a:gd name="connsiteY4" fmla="*/ 54253 h 108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448" h="108505">
                  <a:moveTo>
                    <a:pt x="0" y="54253"/>
                  </a:moveTo>
                  <a:cubicBezTo>
                    <a:pt x="0" y="84208"/>
                    <a:pt x="24269" y="108506"/>
                    <a:pt x="54237" y="108506"/>
                  </a:cubicBezTo>
                  <a:cubicBezTo>
                    <a:pt x="84184" y="108506"/>
                    <a:pt x="108448" y="84208"/>
                    <a:pt x="108448" y="54253"/>
                  </a:cubicBezTo>
                  <a:cubicBezTo>
                    <a:pt x="108448" y="24302"/>
                    <a:pt x="84184" y="0"/>
                    <a:pt x="54237" y="0"/>
                  </a:cubicBezTo>
                  <a:cubicBezTo>
                    <a:pt x="24269" y="0"/>
                    <a:pt x="0" y="24302"/>
                    <a:pt x="0" y="54253"/>
                  </a:cubicBezTo>
                  <a:close/>
                </a:path>
              </a:pathLst>
            </a:custGeom>
            <a:solidFill>
              <a:srgbClr val="00DA72"/>
            </a:solidFill>
            <a:ln w="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D470FD06-9EDD-42DD-9543-021F2292ECD1}"/>
                </a:ext>
              </a:extLst>
            </p:cNvPr>
            <p:cNvSpPr/>
            <p:nvPr/>
          </p:nvSpPr>
          <p:spPr>
            <a:xfrm>
              <a:off x="18685467" y="11648193"/>
              <a:ext cx="108465" cy="108505"/>
            </a:xfrm>
            <a:custGeom>
              <a:avLst/>
              <a:gdLst>
                <a:gd name="connsiteX0" fmla="*/ 0 w 108465"/>
                <a:gd name="connsiteY0" fmla="*/ 54253 h 108505"/>
                <a:gd name="connsiteX1" fmla="*/ 54237 w 108465"/>
                <a:gd name="connsiteY1" fmla="*/ 108506 h 108505"/>
                <a:gd name="connsiteX2" fmla="*/ 108466 w 108465"/>
                <a:gd name="connsiteY2" fmla="*/ 54253 h 108505"/>
                <a:gd name="connsiteX3" fmla="*/ 54237 w 108465"/>
                <a:gd name="connsiteY3" fmla="*/ 0 h 108505"/>
                <a:gd name="connsiteX4" fmla="*/ 0 w 108465"/>
                <a:gd name="connsiteY4" fmla="*/ 54253 h 108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465" h="108505">
                  <a:moveTo>
                    <a:pt x="0" y="54253"/>
                  </a:moveTo>
                  <a:cubicBezTo>
                    <a:pt x="0" y="84208"/>
                    <a:pt x="24277" y="108506"/>
                    <a:pt x="54237" y="108506"/>
                  </a:cubicBezTo>
                  <a:cubicBezTo>
                    <a:pt x="84184" y="108506"/>
                    <a:pt x="108466" y="84208"/>
                    <a:pt x="108466" y="54253"/>
                  </a:cubicBezTo>
                  <a:cubicBezTo>
                    <a:pt x="108466" y="24302"/>
                    <a:pt x="84184" y="0"/>
                    <a:pt x="54237" y="0"/>
                  </a:cubicBezTo>
                  <a:cubicBezTo>
                    <a:pt x="24277" y="0"/>
                    <a:pt x="0" y="24302"/>
                    <a:pt x="0" y="54253"/>
                  </a:cubicBezTo>
                  <a:close/>
                </a:path>
              </a:pathLst>
            </a:custGeom>
            <a:solidFill>
              <a:srgbClr val="00DA72"/>
            </a:solidFill>
            <a:ln w="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411DC27-9366-43B2-8278-82A147007AC1}"/>
                </a:ext>
              </a:extLst>
            </p:cNvPr>
            <p:cNvSpPr/>
            <p:nvPr/>
          </p:nvSpPr>
          <p:spPr>
            <a:xfrm>
              <a:off x="18864653" y="11648193"/>
              <a:ext cx="108465" cy="108505"/>
            </a:xfrm>
            <a:custGeom>
              <a:avLst/>
              <a:gdLst>
                <a:gd name="connsiteX0" fmla="*/ 0 w 108465"/>
                <a:gd name="connsiteY0" fmla="*/ 54253 h 108505"/>
                <a:gd name="connsiteX1" fmla="*/ 54237 w 108465"/>
                <a:gd name="connsiteY1" fmla="*/ 108506 h 108505"/>
                <a:gd name="connsiteX2" fmla="*/ 108466 w 108465"/>
                <a:gd name="connsiteY2" fmla="*/ 54253 h 108505"/>
                <a:gd name="connsiteX3" fmla="*/ 54237 w 108465"/>
                <a:gd name="connsiteY3" fmla="*/ 0 h 108505"/>
                <a:gd name="connsiteX4" fmla="*/ 0 w 108465"/>
                <a:gd name="connsiteY4" fmla="*/ 54253 h 108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465" h="108505">
                  <a:moveTo>
                    <a:pt x="0" y="54253"/>
                  </a:moveTo>
                  <a:cubicBezTo>
                    <a:pt x="0" y="84208"/>
                    <a:pt x="24268" y="108506"/>
                    <a:pt x="54237" y="108506"/>
                  </a:cubicBezTo>
                  <a:cubicBezTo>
                    <a:pt x="84184" y="108506"/>
                    <a:pt x="108466" y="84208"/>
                    <a:pt x="108466" y="54253"/>
                  </a:cubicBezTo>
                  <a:cubicBezTo>
                    <a:pt x="108466" y="24302"/>
                    <a:pt x="84184" y="0"/>
                    <a:pt x="54237" y="0"/>
                  </a:cubicBezTo>
                  <a:cubicBezTo>
                    <a:pt x="24268" y="0"/>
                    <a:pt x="0" y="24302"/>
                    <a:pt x="0" y="54253"/>
                  </a:cubicBezTo>
                  <a:close/>
                </a:path>
              </a:pathLst>
            </a:custGeom>
            <a:solidFill>
              <a:srgbClr val="00DA72"/>
            </a:solidFill>
            <a:ln w="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1457598A-5430-4D0E-87EA-B3B2E9028DDF}"/>
                </a:ext>
              </a:extLst>
            </p:cNvPr>
            <p:cNvSpPr/>
            <p:nvPr/>
          </p:nvSpPr>
          <p:spPr>
            <a:xfrm>
              <a:off x="19043840" y="11648193"/>
              <a:ext cx="108465" cy="108505"/>
            </a:xfrm>
            <a:custGeom>
              <a:avLst/>
              <a:gdLst>
                <a:gd name="connsiteX0" fmla="*/ 0 w 108465"/>
                <a:gd name="connsiteY0" fmla="*/ 54253 h 108505"/>
                <a:gd name="connsiteX1" fmla="*/ 54237 w 108465"/>
                <a:gd name="connsiteY1" fmla="*/ 108506 h 108505"/>
                <a:gd name="connsiteX2" fmla="*/ 108466 w 108465"/>
                <a:gd name="connsiteY2" fmla="*/ 54253 h 108505"/>
                <a:gd name="connsiteX3" fmla="*/ 54237 w 108465"/>
                <a:gd name="connsiteY3" fmla="*/ 0 h 108505"/>
                <a:gd name="connsiteX4" fmla="*/ 0 w 108465"/>
                <a:gd name="connsiteY4" fmla="*/ 54253 h 108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465" h="108505">
                  <a:moveTo>
                    <a:pt x="0" y="54253"/>
                  </a:moveTo>
                  <a:cubicBezTo>
                    <a:pt x="0" y="84208"/>
                    <a:pt x="24282" y="108506"/>
                    <a:pt x="54237" y="108506"/>
                  </a:cubicBezTo>
                  <a:cubicBezTo>
                    <a:pt x="84184" y="108506"/>
                    <a:pt x="108466" y="84208"/>
                    <a:pt x="108466" y="54253"/>
                  </a:cubicBezTo>
                  <a:cubicBezTo>
                    <a:pt x="108466" y="24302"/>
                    <a:pt x="84184" y="0"/>
                    <a:pt x="54237" y="0"/>
                  </a:cubicBezTo>
                  <a:cubicBezTo>
                    <a:pt x="24282" y="0"/>
                    <a:pt x="0" y="24302"/>
                    <a:pt x="0" y="54253"/>
                  </a:cubicBezTo>
                  <a:close/>
                </a:path>
              </a:pathLst>
            </a:custGeom>
            <a:solidFill>
              <a:srgbClr val="00DA72"/>
            </a:solidFill>
            <a:ln w="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F5E6F768-6635-4AC9-B4CF-B1344E7983A9}"/>
                </a:ext>
              </a:extLst>
            </p:cNvPr>
            <p:cNvSpPr/>
            <p:nvPr/>
          </p:nvSpPr>
          <p:spPr>
            <a:xfrm>
              <a:off x="19223151" y="11648193"/>
              <a:ext cx="108465" cy="108505"/>
            </a:xfrm>
            <a:custGeom>
              <a:avLst/>
              <a:gdLst>
                <a:gd name="connsiteX0" fmla="*/ 0 w 108465"/>
                <a:gd name="connsiteY0" fmla="*/ 54253 h 108505"/>
                <a:gd name="connsiteX1" fmla="*/ 54242 w 108465"/>
                <a:gd name="connsiteY1" fmla="*/ 108506 h 108505"/>
                <a:gd name="connsiteX2" fmla="*/ 108466 w 108465"/>
                <a:gd name="connsiteY2" fmla="*/ 54253 h 108505"/>
                <a:gd name="connsiteX3" fmla="*/ 54242 w 108465"/>
                <a:gd name="connsiteY3" fmla="*/ 0 h 108505"/>
                <a:gd name="connsiteX4" fmla="*/ 0 w 108465"/>
                <a:gd name="connsiteY4" fmla="*/ 54253 h 108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465" h="108505">
                  <a:moveTo>
                    <a:pt x="0" y="54253"/>
                  </a:moveTo>
                  <a:cubicBezTo>
                    <a:pt x="0" y="84208"/>
                    <a:pt x="24282" y="108506"/>
                    <a:pt x="54242" y="108506"/>
                  </a:cubicBezTo>
                  <a:cubicBezTo>
                    <a:pt x="84188" y="108506"/>
                    <a:pt x="108466" y="84208"/>
                    <a:pt x="108466" y="54253"/>
                  </a:cubicBezTo>
                  <a:cubicBezTo>
                    <a:pt x="108466" y="24302"/>
                    <a:pt x="84188" y="0"/>
                    <a:pt x="54242" y="0"/>
                  </a:cubicBezTo>
                  <a:cubicBezTo>
                    <a:pt x="24282" y="0"/>
                    <a:pt x="0" y="24302"/>
                    <a:pt x="0" y="54253"/>
                  </a:cubicBezTo>
                  <a:close/>
                </a:path>
              </a:pathLst>
            </a:custGeom>
            <a:solidFill>
              <a:srgbClr val="00DA72"/>
            </a:solidFill>
            <a:ln w="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3DAE1D05-CA2A-4BB7-A425-4E8A9E99CD1E}"/>
              </a:ext>
            </a:extLst>
          </p:cNvPr>
          <p:cNvSpPr/>
          <p:nvPr/>
        </p:nvSpPr>
        <p:spPr>
          <a:xfrm>
            <a:off x="19955189" y="1457325"/>
            <a:ext cx="4038824" cy="11180651"/>
          </a:xfrm>
          <a:custGeom>
            <a:avLst/>
            <a:gdLst>
              <a:gd name="connsiteX0" fmla="*/ 3111551 w 4038824"/>
              <a:gd name="connsiteY0" fmla="*/ 2293387 h 2293386"/>
              <a:gd name="connsiteX1" fmla="*/ 4038825 w 4038824"/>
              <a:gd name="connsiteY1" fmla="*/ 2293387 h 2293386"/>
              <a:gd name="connsiteX2" fmla="*/ 4038825 w 4038824"/>
              <a:gd name="connsiteY2" fmla="*/ 0 h 2293386"/>
              <a:gd name="connsiteX3" fmla="*/ 0 w 4038824"/>
              <a:gd name="connsiteY3" fmla="*/ 0 h 22933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38824" h="2293386">
                <a:moveTo>
                  <a:pt x="3111551" y="2293387"/>
                </a:moveTo>
                <a:lnTo>
                  <a:pt x="4038825" y="2293387"/>
                </a:lnTo>
                <a:lnTo>
                  <a:pt x="4038825" y="0"/>
                </a:lnTo>
                <a:lnTo>
                  <a:pt x="0" y="0"/>
                </a:lnTo>
              </a:path>
            </a:pathLst>
          </a:custGeom>
          <a:noFill/>
          <a:ln w="11671" cap="flat">
            <a:solidFill>
              <a:srgbClr val="00DA72"/>
            </a:solidFill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791707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87D65E01-1753-124D-B2BB-B45C0B1D22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Переплетение логики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28EA86ED-1B33-45B7-8594-604C63403D7A}"/>
              </a:ext>
            </a:extLst>
          </p:cNvPr>
          <p:cNvSpPr txBox="1">
            <a:spLocks/>
          </p:cNvSpPr>
          <p:nvPr/>
        </p:nvSpPr>
        <p:spPr>
          <a:xfrm>
            <a:off x="388400" y="2491283"/>
            <a:ext cx="22248812" cy="960262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457200" lvl="0" indent="-457200" defTabSz="1828709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DA72"/>
              </a:buClr>
              <a:buSzPct val="9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3200" b="0" i="0">
                <a:latin typeface="YS Text Regular" pitchFamily="2" charset="-52"/>
              </a:defRPr>
            </a:lvl1pPr>
            <a:lvl2pPr marL="0" indent="0" defTabSz="1828709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3200" b="0" i="0">
                <a:latin typeface="YS Text Bold" pitchFamily="2" charset="-52"/>
              </a:defRPr>
            </a:lvl2pPr>
            <a:lvl3pPr marL="0" indent="0" defTabSz="1828709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3200" b="0" i="0">
                <a:latin typeface="YS Text Regular" pitchFamily="2" charset="-52"/>
              </a:defRPr>
            </a:lvl3pPr>
            <a:lvl4pPr marL="0" indent="0" defTabSz="1828709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2400" b="0" i="0">
                <a:latin typeface="YS Text Regular" pitchFamily="2" charset="-52"/>
              </a:defRPr>
            </a:lvl4pPr>
            <a:lvl5pPr marL="0" indent="0" defTabSz="1828709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b="0" i="0">
                <a:latin typeface="YS Text Regular" pitchFamily="2" charset="-52"/>
              </a:defRPr>
            </a:lvl5pPr>
            <a:lvl6pPr marL="5028949" indent="-457177" defTabSz="18287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/>
            </a:lvl6pPr>
            <a:lvl7pPr marL="5943303" indent="-457177" defTabSz="18287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/>
            </a:lvl7pPr>
            <a:lvl8pPr marL="6857657" indent="-457177" defTabSz="18287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/>
            </a:lvl8pPr>
            <a:lvl9pPr marL="7772011" indent="-457177" defTabSz="18287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/>
            </a:lvl9pPr>
          </a:lstStyle>
          <a:p>
            <a:r>
              <a:rPr lang="en-GB" sz="4800" dirty="0" err="1">
                <a:solidFill>
                  <a:srgbClr val="0033B3"/>
                </a:solidFill>
                <a:effectLst/>
              </a:rPr>
              <a:t>func</a:t>
            </a:r>
            <a:r>
              <a:rPr lang="en-GB" sz="4800" dirty="0">
                <a:solidFill>
                  <a:srgbClr val="0033B3"/>
                </a:solidFill>
                <a:effectLst/>
              </a:rPr>
              <a:t> </a:t>
            </a:r>
            <a:r>
              <a:rPr lang="en-GB" sz="4800" dirty="0" err="1">
                <a:solidFill>
                  <a:srgbClr val="286D73"/>
                </a:solidFill>
                <a:effectLst/>
              </a:rPr>
              <a:t>addBook</a:t>
            </a:r>
            <a:r>
              <a:rPr lang="en-GB" sz="4800" dirty="0">
                <a:solidFill>
                  <a:srgbClr val="080808"/>
                </a:solidFill>
                <a:effectLst/>
              </a:rPr>
              <a:t>(</a:t>
            </a:r>
            <a:r>
              <a:rPr lang="en-GB" sz="4800" dirty="0">
                <a:solidFill>
                  <a:srgbClr val="000000"/>
                </a:solidFill>
                <a:effectLst/>
              </a:rPr>
              <a:t>reader </a:t>
            </a:r>
            <a:r>
              <a:rPr lang="en-GB" sz="4800" dirty="0">
                <a:solidFill>
                  <a:srgbClr val="080808"/>
                </a:solidFill>
                <a:effectLst/>
              </a:rPr>
              <a:t>*</a:t>
            </a:r>
            <a:r>
              <a:rPr lang="en-GB" sz="4800" dirty="0" err="1">
                <a:solidFill>
                  <a:srgbClr val="805900"/>
                </a:solidFill>
                <a:effectLst/>
              </a:rPr>
              <a:t>bufio</a:t>
            </a:r>
            <a:r>
              <a:rPr lang="en-GB" sz="4800" dirty="0" err="1">
                <a:solidFill>
                  <a:srgbClr val="080808"/>
                </a:solidFill>
                <a:effectLst/>
              </a:rPr>
              <a:t>.</a:t>
            </a:r>
            <a:r>
              <a:rPr lang="en-GB" sz="4800" dirty="0" err="1">
                <a:solidFill>
                  <a:srgbClr val="336ECC"/>
                </a:solidFill>
                <a:effectLst/>
              </a:rPr>
              <a:t>Reader</a:t>
            </a:r>
            <a:r>
              <a:rPr lang="en-GB" sz="4800" dirty="0">
                <a:solidFill>
                  <a:srgbClr val="080808"/>
                </a:solidFill>
                <a:effectLst/>
              </a:rPr>
              <a:t>) {</a:t>
            </a:r>
            <a:br>
              <a:rPr lang="en-GB" sz="4800" dirty="0">
                <a:solidFill>
                  <a:srgbClr val="080808"/>
                </a:solidFill>
                <a:effectLst/>
              </a:rPr>
            </a:br>
            <a:r>
              <a:rPr lang="en-GB" sz="4800" dirty="0">
                <a:solidFill>
                  <a:srgbClr val="080808"/>
                </a:solidFill>
                <a:effectLst/>
              </a:rPr>
              <a:t>    </a:t>
            </a:r>
            <a:r>
              <a:rPr lang="en-GB" sz="4800" dirty="0" err="1">
                <a:solidFill>
                  <a:srgbClr val="805900"/>
                </a:solidFill>
                <a:effectLst/>
              </a:rPr>
              <a:t>fmt</a:t>
            </a:r>
            <a:r>
              <a:rPr lang="en-GB" sz="4800" dirty="0" err="1">
                <a:solidFill>
                  <a:srgbClr val="080808"/>
                </a:solidFill>
                <a:effectLst/>
              </a:rPr>
              <a:t>.</a:t>
            </a:r>
            <a:r>
              <a:rPr lang="en-GB" sz="4800" dirty="0" err="1">
                <a:solidFill>
                  <a:srgbClr val="36666B"/>
                </a:solidFill>
                <a:effectLst/>
              </a:rPr>
              <a:t>Print</a:t>
            </a:r>
            <a:r>
              <a:rPr lang="en-GB" sz="4800" dirty="0">
                <a:solidFill>
                  <a:srgbClr val="080808"/>
                </a:solidFill>
                <a:effectLst/>
              </a:rPr>
              <a:t>(</a:t>
            </a:r>
            <a:r>
              <a:rPr lang="en-GB" sz="4800" dirty="0">
                <a:solidFill>
                  <a:srgbClr val="067D17"/>
                </a:solidFill>
                <a:effectLst/>
              </a:rPr>
              <a:t>"Enter book title: "</a:t>
            </a:r>
            <a:r>
              <a:rPr lang="en-GB" sz="4800" dirty="0">
                <a:solidFill>
                  <a:srgbClr val="080808"/>
                </a:solidFill>
                <a:effectLst/>
              </a:rPr>
              <a:t>)</a:t>
            </a:r>
            <a:br>
              <a:rPr lang="en-GB" sz="4800" dirty="0">
                <a:solidFill>
                  <a:srgbClr val="080808"/>
                </a:solidFill>
                <a:effectLst/>
              </a:rPr>
            </a:br>
            <a:r>
              <a:rPr lang="en-GB" sz="4800" dirty="0">
                <a:solidFill>
                  <a:srgbClr val="080808"/>
                </a:solidFill>
                <a:effectLst/>
              </a:rPr>
              <a:t>    </a:t>
            </a:r>
            <a:r>
              <a:rPr lang="en-GB" sz="4800" dirty="0">
                <a:solidFill>
                  <a:srgbClr val="000000"/>
                </a:solidFill>
                <a:effectLst/>
              </a:rPr>
              <a:t>title</a:t>
            </a:r>
            <a:r>
              <a:rPr lang="en-GB" sz="4800" dirty="0">
                <a:solidFill>
                  <a:srgbClr val="080808"/>
                </a:solidFill>
                <a:effectLst/>
              </a:rPr>
              <a:t>, </a:t>
            </a:r>
            <a:r>
              <a:rPr lang="en-GB" sz="4800" dirty="0">
                <a:solidFill>
                  <a:srgbClr val="000000"/>
                </a:solidFill>
                <a:effectLst/>
              </a:rPr>
              <a:t>_ </a:t>
            </a:r>
            <a:r>
              <a:rPr lang="en-GB" sz="4800" dirty="0">
                <a:solidFill>
                  <a:srgbClr val="080808"/>
                </a:solidFill>
                <a:effectLst/>
              </a:rPr>
              <a:t>:= </a:t>
            </a:r>
            <a:r>
              <a:rPr lang="en-GB" sz="4800" dirty="0" err="1">
                <a:solidFill>
                  <a:srgbClr val="000000"/>
                </a:solidFill>
                <a:effectLst/>
              </a:rPr>
              <a:t>reader</a:t>
            </a:r>
            <a:r>
              <a:rPr lang="en-GB" sz="4800" dirty="0" err="1">
                <a:solidFill>
                  <a:srgbClr val="080808"/>
                </a:solidFill>
                <a:effectLst/>
              </a:rPr>
              <a:t>.</a:t>
            </a:r>
            <a:r>
              <a:rPr lang="en-GB" sz="4800" dirty="0" err="1">
                <a:solidFill>
                  <a:srgbClr val="36666B"/>
                </a:solidFill>
                <a:effectLst/>
              </a:rPr>
              <a:t>ReadString</a:t>
            </a:r>
            <a:r>
              <a:rPr lang="en-GB" sz="4800" dirty="0">
                <a:solidFill>
                  <a:srgbClr val="080808"/>
                </a:solidFill>
                <a:effectLst/>
              </a:rPr>
              <a:t>(</a:t>
            </a:r>
            <a:r>
              <a:rPr lang="en-GB" sz="4800" dirty="0">
                <a:solidFill>
                  <a:srgbClr val="067D17"/>
                </a:solidFill>
                <a:effectLst/>
              </a:rPr>
              <a:t>'\n'</a:t>
            </a:r>
            <a:r>
              <a:rPr lang="en-GB" sz="4800" dirty="0">
                <a:solidFill>
                  <a:srgbClr val="080808"/>
                </a:solidFill>
                <a:effectLst/>
              </a:rPr>
              <a:t>)</a:t>
            </a:r>
            <a:br>
              <a:rPr lang="en-GB" sz="4800" dirty="0">
                <a:solidFill>
                  <a:srgbClr val="080808"/>
                </a:solidFill>
                <a:effectLst/>
              </a:rPr>
            </a:br>
            <a:r>
              <a:rPr lang="en-GB" sz="4800" dirty="0">
                <a:solidFill>
                  <a:srgbClr val="080808"/>
                </a:solidFill>
                <a:effectLst/>
              </a:rPr>
              <a:t>    </a:t>
            </a:r>
            <a:r>
              <a:rPr lang="en-GB" sz="4800" i="1" dirty="0">
                <a:solidFill>
                  <a:srgbClr val="8C8C8C"/>
                </a:solidFill>
                <a:effectLst/>
              </a:rPr>
              <a:t>// ... (</a:t>
            </a:r>
            <a:r>
              <a:rPr lang="ru-RU" sz="4800" i="1" dirty="0">
                <a:solidFill>
                  <a:srgbClr val="8C8C8C"/>
                </a:solidFill>
                <a:effectLst/>
              </a:rPr>
              <a:t>чтение других полей)</a:t>
            </a:r>
            <a:br>
              <a:rPr lang="ru-RU" sz="4800" i="1" dirty="0">
                <a:solidFill>
                  <a:srgbClr val="8C8C8C"/>
                </a:solidFill>
                <a:effectLst/>
              </a:rPr>
            </a:br>
            <a:r>
              <a:rPr lang="ru-RU" sz="4800" i="1" dirty="0">
                <a:solidFill>
                  <a:srgbClr val="8C8C8C"/>
                </a:solidFill>
                <a:effectLst/>
              </a:rPr>
              <a:t>    </a:t>
            </a:r>
            <a:r>
              <a:rPr lang="en-GB" sz="4800" dirty="0">
                <a:solidFill>
                  <a:srgbClr val="000000"/>
                </a:solidFill>
                <a:effectLst/>
              </a:rPr>
              <a:t>book </a:t>
            </a:r>
            <a:r>
              <a:rPr lang="en-GB" sz="4800" dirty="0">
                <a:solidFill>
                  <a:srgbClr val="080808"/>
                </a:solidFill>
                <a:effectLst/>
              </a:rPr>
              <a:t>:= </a:t>
            </a:r>
            <a:r>
              <a:rPr lang="en-GB" sz="4800" dirty="0">
                <a:solidFill>
                  <a:srgbClr val="336ECC"/>
                </a:solidFill>
                <a:effectLst/>
              </a:rPr>
              <a:t>Book</a:t>
            </a:r>
            <a:r>
              <a:rPr lang="en-GB" sz="4800" dirty="0">
                <a:solidFill>
                  <a:srgbClr val="080808"/>
                </a:solidFill>
                <a:effectLst/>
              </a:rPr>
              <a:t>{</a:t>
            </a:r>
            <a:br>
              <a:rPr lang="en-GB" sz="4800" dirty="0">
                <a:solidFill>
                  <a:srgbClr val="080808"/>
                </a:solidFill>
                <a:effectLst/>
              </a:rPr>
            </a:br>
            <a:r>
              <a:rPr lang="en-GB" sz="4800" dirty="0">
                <a:solidFill>
                  <a:srgbClr val="080808"/>
                </a:solidFill>
                <a:effectLst/>
              </a:rPr>
              <a:t>       </a:t>
            </a:r>
            <a:r>
              <a:rPr lang="en-GB" sz="4800" dirty="0">
                <a:solidFill>
                  <a:srgbClr val="000000"/>
                </a:solidFill>
                <a:effectLst/>
              </a:rPr>
              <a:t>ID</a:t>
            </a:r>
            <a:r>
              <a:rPr lang="en-GB" sz="4800" dirty="0">
                <a:solidFill>
                  <a:srgbClr val="080808"/>
                </a:solidFill>
                <a:effectLst/>
              </a:rPr>
              <a:t>:    </a:t>
            </a:r>
            <a:r>
              <a:rPr lang="en-GB" sz="4800" dirty="0" err="1">
                <a:solidFill>
                  <a:srgbClr val="000000"/>
                </a:solidFill>
                <a:effectLst/>
              </a:rPr>
              <a:t>bookIDCounter</a:t>
            </a:r>
            <a:r>
              <a:rPr lang="en-GB" sz="4800" dirty="0">
                <a:solidFill>
                  <a:srgbClr val="080808"/>
                </a:solidFill>
                <a:effectLst/>
              </a:rPr>
              <a:t>,</a:t>
            </a:r>
            <a:br>
              <a:rPr lang="en-GB" sz="4800" dirty="0">
                <a:solidFill>
                  <a:srgbClr val="080808"/>
                </a:solidFill>
                <a:effectLst/>
              </a:rPr>
            </a:br>
            <a:r>
              <a:rPr lang="en-GB" sz="4800" dirty="0">
                <a:solidFill>
                  <a:srgbClr val="080808"/>
                </a:solidFill>
                <a:effectLst/>
              </a:rPr>
              <a:t>       </a:t>
            </a:r>
            <a:r>
              <a:rPr lang="en-GB" sz="4800" dirty="0">
                <a:solidFill>
                  <a:srgbClr val="000000"/>
                </a:solidFill>
                <a:effectLst/>
              </a:rPr>
              <a:t>Title</a:t>
            </a:r>
            <a:r>
              <a:rPr lang="en-GB" sz="4800" dirty="0">
                <a:solidFill>
                  <a:srgbClr val="080808"/>
                </a:solidFill>
                <a:effectLst/>
              </a:rPr>
              <a:t>: </a:t>
            </a:r>
            <a:r>
              <a:rPr lang="en-GB" sz="4800" dirty="0">
                <a:solidFill>
                  <a:srgbClr val="000000"/>
                </a:solidFill>
                <a:effectLst/>
              </a:rPr>
              <a:t>title</a:t>
            </a:r>
            <a:r>
              <a:rPr lang="en-GB" sz="4800" dirty="0">
                <a:solidFill>
                  <a:srgbClr val="080808"/>
                </a:solidFill>
                <a:effectLst/>
              </a:rPr>
              <a:t>,</a:t>
            </a:r>
            <a:br>
              <a:rPr lang="en-GB" sz="4800" dirty="0">
                <a:solidFill>
                  <a:srgbClr val="080808"/>
                </a:solidFill>
                <a:effectLst/>
              </a:rPr>
            </a:br>
            <a:r>
              <a:rPr lang="en-GB" sz="4800" dirty="0">
                <a:solidFill>
                  <a:srgbClr val="080808"/>
                </a:solidFill>
                <a:effectLst/>
              </a:rPr>
              <a:t>       </a:t>
            </a:r>
            <a:r>
              <a:rPr lang="en-GB" sz="4800" i="1" dirty="0">
                <a:solidFill>
                  <a:srgbClr val="8C8C8C"/>
                </a:solidFill>
                <a:effectLst/>
              </a:rPr>
              <a:t>// ...</a:t>
            </a:r>
            <a:br>
              <a:rPr lang="en-GB" sz="4800" i="1" dirty="0">
                <a:solidFill>
                  <a:srgbClr val="8C8C8C"/>
                </a:solidFill>
                <a:effectLst/>
              </a:rPr>
            </a:br>
            <a:r>
              <a:rPr lang="en-GB" sz="4800" i="1" dirty="0">
                <a:solidFill>
                  <a:srgbClr val="8C8C8C"/>
                </a:solidFill>
                <a:effectLst/>
              </a:rPr>
              <a:t>    </a:t>
            </a:r>
            <a:r>
              <a:rPr lang="en-GB" sz="4800" dirty="0">
                <a:solidFill>
                  <a:srgbClr val="080808"/>
                </a:solidFill>
                <a:effectLst/>
              </a:rPr>
              <a:t>}</a:t>
            </a:r>
            <a:br>
              <a:rPr lang="en-GB" sz="4800" dirty="0">
                <a:solidFill>
                  <a:srgbClr val="080808"/>
                </a:solidFill>
                <a:effectLst/>
              </a:rPr>
            </a:br>
            <a:r>
              <a:rPr lang="en-GB" sz="4800" dirty="0">
                <a:solidFill>
                  <a:srgbClr val="080808"/>
                </a:solidFill>
                <a:effectLst/>
              </a:rPr>
              <a:t>    </a:t>
            </a:r>
            <a:r>
              <a:rPr lang="en-GB" sz="4800" dirty="0">
                <a:solidFill>
                  <a:srgbClr val="000000"/>
                </a:solidFill>
                <a:effectLst/>
              </a:rPr>
              <a:t>books </a:t>
            </a:r>
            <a:r>
              <a:rPr lang="en-GB" sz="4800" dirty="0">
                <a:solidFill>
                  <a:srgbClr val="080808"/>
                </a:solidFill>
                <a:effectLst/>
              </a:rPr>
              <a:t>= </a:t>
            </a:r>
            <a:r>
              <a:rPr lang="en-GB" sz="4800" dirty="0">
                <a:solidFill>
                  <a:srgbClr val="0033B3"/>
                </a:solidFill>
                <a:effectLst/>
              </a:rPr>
              <a:t>append</a:t>
            </a:r>
            <a:r>
              <a:rPr lang="en-GB" sz="4800" dirty="0">
                <a:solidFill>
                  <a:srgbClr val="080808"/>
                </a:solidFill>
                <a:effectLst/>
              </a:rPr>
              <a:t>(</a:t>
            </a:r>
            <a:r>
              <a:rPr lang="en-GB" sz="4800" dirty="0">
                <a:solidFill>
                  <a:srgbClr val="000000"/>
                </a:solidFill>
                <a:effectLst/>
              </a:rPr>
              <a:t>books</a:t>
            </a:r>
            <a:r>
              <a:rPr lang="en-GB" sz="4800" dirty="0">
                <a:solidFill>
                  <a:srgbClr val="080808"/>
                </a:solidFill>
                <a:effectLst/>
              </a:rPr>
              <a:t>, </a:t>
            </a:r>
            <a:r>
              <a:rPr lang="en-GB" sz="4800" dirty="0">
                <a:solidFill>
                  <a:srgbClr val="000000"/>
                </a:solidFill>
                <a:effectLst/>
              </a:rPr>
              <a:t>book</a:t>
            </a:r>
            <a:r>
              <a:rPr lang="en-GB" sz="4800" dirty="0">
                <a:solidFill>
                  <a:srgbClr val="080808"/>
                </a:solidFill>
                <a:effectLst/>
              </a:rPr>
              <a:t>)</a:t>
            </a:r>
            <a:br>
              <a:rPr lang="en-GB" sz="4800" dirty="0">
                <a:solidFill>
                  <a:srgbClr val="080808"/>
                </a:solidFill>
                <a:effectLst/>
              </a:rPr>
            </a:br>
            <a:r>
              <a:rPr lang="en-GB" sz="4800" dirty="0">
                <a:solidFill>
                  <a:srgbClr val="080808"/>
                </a:solidFill>
                <a:effectLst/>
              </a:rPr>
              <a:t>    </a:t>
            </a:r>
            <a:r>
              <a:rPr lang="en-GB" sz="4800" dirty="0" err="1">
                <a:solidFill>
                  <a:srgbClr val="000000"/>
                </a:solidFill>
                <a:effectLst/>
              </a:rPr>
              <a:t>bookIDCounter</a:t>
            </a:r>
            <a:r>
              <a:rPr lang="en-GB" sz="4800" dirty="0">
                <a:solidFill>
                  <a:srgbClr val="080808"/>
                </a:solidFill>
                <a:effectLst/>
              </a:rPr>
              <a:t>++</a:t>
            </a:r>
            <a:br>
              <a:rPr lang="en-GB" sz="4800" dirty="0">
                <a:solidFill>
                  <a:srgbClr val="080808"/>
                </a:solidFill>
                <a:effectLst/>
              </a:rPr>
            </a:br>
            <a:r>
              <a:rPr lang="en-GB" sz="4800" dirty="0">
                <a:solidFill>
                  <a:srgbClr val="080808"/>
                </a:solidFill>
                <a:effectLst/>
              </a:rPr>
              <a:t>    </a:t>
            </a:r>
            <a:r>
              <a:rPr lang="en-GB" sz="4800" dirty="0" err="1">
                <a:solidFill>
                  <a:srgbClr val="805900"/>
                </a:solidFill>
                <a:effectLst/>
              </a:rPr>
              <a:t>fmt</a:t>
            </a:r>
            <a:r>
              <a:rPr lang="en-GB" sz="4800" dirty="0" err="1">
                <a:solidFill>
                  <a:srgbClr val="080808"/>
                </a:solidFill>
                <a:effectLst/>
              </a:rPr>
              <a:t>.</a:t>
            </a:r>
            <a:r>
              <a:rPr lang="en-GB" sz="4800" dirty="0" err="1">
                <a:solidFill>
                  <a:srgbClr val="36666B"/>
                </a:solidFill>
                <a:effectLst/>
              </a:rPr>
              <a:t>Println</a:t>
            </a:r>
            <a:r>
              <a:rPr lang="en-GB" sz="4800" dirty="0">
                <a:solidFill>
                  <a:srgbClr val="080808"/>
                </a:solidFill>
                <a:effectLst/>
              </a:rPr>
              <a:t>(</a:t>
            </a:r>
            <a:r>
              <a:rPr lang="en-GB" sz="4800" dirty="0">
                <a:solidFill>
                  <a:srgbClr val="067D17"/>
                </a:solidFill>
                <a:effectLst/>
              </a:rPr>
              <a:t>"Book added successfully!"</a:t>
            </a:r>
            <a:r>
              <a:rPr lang="en-GB" sz="4800" dirty="0">
                <a:solidFill>
                  <a:srgbClr val="080808"/>
                </a:solidFill>
                <a:effectLst/>
              </a:rPr>
              <a:t>)</a:t>
            </a:r>
            <a:br>
              <a:rPr lang="en-GB" sz="4800" dirty="0">
                <a:solidFill>
                  <a:srgbClr val="080808"/>
                </a:solidFill>
                <a:effectLst/>
              </a:rPr>
            </a:br>
            <a:r>
              <a:rPr lang="en-GB" sz="4800" dirty="0">
                <a:solidFill>
                  <a:srgbClr val="080808"/>
                </a:solidFill>
                <a:effectLst/>
              </a:rPr>
              <a:t>}</a:t>
            </a:r>
          </a:p>
        </p:txBody>
      </p: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076861DB-5783-4845-BE80-76385BBE99BC}"/>
              </a:ext>
            </a:extLst>
          </p:cNvPr>
          <p:cNvGrpSpPr/>
          <p:nvPr/>
        </p:nvGrpSpPr>
        <p:grpSpPr>
          <a:xfrm>
            <a:off x="15627350" y="11597378"/>
            <a:ext cx="7930174" cy="210134"/>
            <a:chOff x="15627350" y="11597378"/>
            <a:chExt cx="7930174" cy="210134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CC163BE-51FB-4C5F-8F2D-B2BC3E7B5B7E}"/>
                </a:ext>
              </a:extLst>
            </p:cNvPr>
            <p:cNvSpPr/>
            <p:nvPr/>
          </p:nvSpPr>
          <p:spPr>
            <a:xfrm>
              <a:off x="15627350" y="11702423"/>
              <a:ext cx="7930174" cy="44"/>
            </a:xfrm>
            <a:custGeom>
              <a:avLst/>
              <a:gdLst>
                <a:gd name="connsiteX0" fmla="*/ 0 w 7930174"/>
                <a:gd name="connsiteY0" fmla="*/ 0 h 44"/>
                <a:gd name="connsiteX1" fmla="*/ 7930175 w 7930174"/>
                <a:gd name="connsiteY1" fmla="*/ 0 h 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0174" h="44">
                  <a:moveTo>
                    <a:pt x="0" y="0"/>
                  </a:moveTo>
                  <a:lnTo>
                    <a:pt x="7930175" y="0"/>
                  </a:lnTo>
                </a:path>
              </a:pathLst>
            </a:custGeom>
            <a:ln w="11671" cap="flat">
              <a:solidFill>
                <a:srgbClr val="00DA7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3E11058-927A-4690-A0DB-1299382BDA93}"/>
                </a:ext>
              </a:extLst>
            </p:cNvPr>
            <p:cNvSpPr/>
            <p:nvPr/>
          </p:nvSpPr>
          <p:spPr>
            <a:xfrm>
              <a:off x="22308562" y="11597378"/>
              <a:ext cx="645152" cy="210134"/>
            </a:xfrm>
            <a:custGeom>
              <a:avLst/>
              <a:gdLst>
                <a:gd name="connsiteX0" fmla="*/ 0 w 645152"/>
                <a:gd name="connsiteY0" fmla="*/ 210134 h 210134"/>
                <a:gd name="connsiteX1" fmla="*/ 645152 w 645152"/>
                <a:gd name="connsiteY1" fmla="*/ 210134 h 210134"/>
                <a:gd name="connsiteX2" fmla="*/ 645152 w 645152"/>
                <a:gd name="connsiteY2" fmla="*/ 0 h 210134"/>
                <a:gd name="connsiteX3" fmla="*/ 0 w 645152"/>
                <a:gd name="connsiteY3" fmla="*/ 0 h 210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5152" h="210134">
                  <a:moveTo>
                    <a:pt x="0" y="210134"/>
                  </a:moveTo>
                  <a:lnTo>
                    <a:pt x="645152" y="210134"/>
                  </a:lnTo>
                  <a:lnTo>
                    <a:pt x="64515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DA72"/>
            </a:solidFill>
            <a:ln w="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F7222F5E-B938-496A-A312-93E4FE019E53}"/>
                </a:ext>
              </a:extLst>
            </p:cNvPr>
            <p:cNvSpPr/>
            <p:nvPr/>
          </p:nvSpPr>
          <p:spPr>
            <a:xfrm>
              <a:off x="21873803" y="11597378"/>
              <a:ext cx="222813" cy="210134"/>
            </a:xfrm>
            <a:custGeom>
              <a:avLst/>
              <a:gdLst>
                <a:gd name="connsiteX0" fmla="*/ 0 w 222813"/>
                <a:gd name="connsiteY0" fmla="*/ 210134 h 210134"/>
                <a:gd name="connsiteX1" fmla="*/ 222814 w 222813"/>
                <a:gd name="connsiteY1" fmla="*/ 210134 h 210134"/>
                <a:gd name="connsiteX2" fmla="*/ 222814 w 222813"/>
                <a:gd name="connsiteY2" fmla="*/ 0 h 210134"/>
                <a:gd name="connsiteX3" fmla="*/ 0 w 222813"/>
                <a:gd name="connsiteY3" fmla="*/ 0 h 210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813" h="210134">
                  <a:moveTo>
                    <a:pt x="0" y="210134"/>
                  </a:moveTo>
                  <a:lnTo>
                    <a:pt x="222814" y="210134"/>
                  </a:lnTo>
                  <a:lnTo>
                    <a:pt x="22281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DA72"/>
            </a:solidFill>
            <a:ln w="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3275A96-B8E0-4143-BA34-A4CF04924C30}"/>
                </a:ext>
              </a:extLst>
            </p:cNvPr>
            <p:cNvSpPr/>
            <p:nvPr/>
          </p:nvSpPr>
          <p:spPr>
            <a:xfrm>
              <a:off x="21429462" y="11597378"/>
              <a:ext cx="222813" cy="210134"/>
            </a:xfrm>
            <a:custGeom>
              <a:avLst/>
              <a:gdLst>
                <a:gd name="connsiteX0" fmla="*/ 0 w 222813"/>
                <a:gd name="connsiteY0" fmla="*/ 210134 h 210134"/>
                <a:gd name="connsiteX1" fmla="*/ 222814 w 222813"/>
                <a:gd name="connsiteY1" fmla="*/ 210134 h 210134"/>
                <a:gd name="connsiteX2" fmla="*/ 222814 w 222813"/>
                <a:gd name="connsiteY2" fmla="*/ 0 h 210134"/>
                <a:gd name="connsiteX3" fmla="*/ 0 w 222813"/>
                <a:gd name="connsiteY3" fmla="*/ 0 h 210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813" h="210134">
                  <a:moveTo>
                    <a:pt x="0" y="210134"/>
                  </a:moveTo>
                  <a:lnTo>
                    <a:pt x="222814" y="210134"/>
                  </a:lnTo>
                  <a:lnTo>
                    <a:pt x="22281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DA72"/>
            </a:solidFill>
            <a:ln w="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33994CFC-C62F-409F-88BA-BBEA3FE2E0C0}"/>
                </a:ext>
              </a:extLst>
            </p:cNvPr>
            <p:cNvSpPr/>
            <p:nvPr/>
          </p:nvSpPr>
          <p:spPr>
            <a:xfrm>
              <a:off x="17031128" y="11598834"/>
              <a:ext cx="904428" cy="207223"/>
            </a:xfrm>
            <a:custGeom>
              <a:avLst/>
              <a:gdLst>
                <a:gd name="connsiteX0" fmla="*/ 0 w 904428"/>
                <a:gd name="connsiteY0" fmla="*/ 103603 h 207223"/>
                <a:gd name="connsiteX1" fmla="*/ 0 w 904428"/>
                <a:gd name="connsiteY1" fmla="*/ 103603 h 207223"/>
                <a:gd name="connsiteX2" fmla="*/ 103578 w 904428"/>
                <a:gd name="connsiteY2" fmla="*/ 207223 h 207223"/>
                <a:gd name="connsiteX3" fmla="*/ 800856 w 904428"/>
                <a:gd name="connsiteY3" fmla="*/ 207223 h 207223"/>
                <a:gd name="connsiteX4" fmla="*/ 904429 w 904428"/>
                <a:gd name="connsiteY4" fmla="*/ 103603 h 207223"/>
                <a:gd name="connsiteX5" fmla="*/ 800856 w 904428"/>
                <a:gd name="connsiteY5" fmla="*/ 0 h 207223"/>
                <a:gd name="connsiteX6" fmla="*/ 103578 w 904428"/>
                <a:gd name="connsiteY6" fmla="*/ 0 h 207223"/>
                <a:gd name="connsiteX7" fmla="*/ 0 w 904428"/>
                <a:gd name="connsiteY7" fmla="*/ 103603 h 207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04428" h="207223">
                  <a:moveTo>
                    <a:pt x="0" y="103603"/>
                  </a:moveTo>
                  <a:lnTo>
                    <a:pt x="0" y="103603"/>
                  </a:lnTo>
                  <a:cubicBezTo>
                    <a:pt x="0" y="160833"/>
                    <a:pt x="46364" y="207223"/>
                    <a:pt x="103578" y="207223"/>
                  </a:cubicBezTo>
                  <a:lnTo>
                    <a:pt x="800856" y="207223"/>
                  </a:lnTo>
                  <a:cubicBezTo>
                    <a:pt x="858065" y="207223"/>
                    <a:pt x="904429" y="160833"/>
                    <a:pt x="904429" y="103603"/>
                  </a:cubicBezTo>
                  <a:cubicBezTo>
                    <a:pt x="904429" y="46381"/>
                    <a:pt x="858065" y="0"/>
                    <a:pt x="800856" y="0"/>
                  </a:cubicBezTo>
                  <a:lnTo>
                    <a:pt x="103578" y="0"/>
                  </a:lnTo>
                  <a:cubicBezTo>
                    <a:pt x="46364" y="0"/>
                    <a:pt x="0" y="46381"/>
                    <a:pt x="0" y="103603"/>
                  </a:cubicBezTo>
                  <a:close/>
                </a:path>
              </a:pathLst>
            </a:custGeom>
            <a:solidFill>
              <a:srgbClr val="00DA72"/>
            </a:solidFill>
            <a:ln w="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55836E8-266E-4AA4-8A98-9D8AC7FED1DA}"/>
                </a:ext>
              </a:extLst>
            </p:cNvPr>
            <p:cNvSpPr/>
            <p:nvPr/>
          </p:nvSpPr>
          <p:spPr>
            <a:xfrm>
              <a:off x="21015773" y="11597926"/>
              <a:ext cx="208973" cy="209038"/>
            </a:xfrm>
            <a:custGeom>
              <a:avLst/>
              <a:gdLst>
                <a:gd name="connsiteX0" fmla="*/ 0 w 208973"/>
                <a:gd name="connsiteY0" fmla="*/ 104517 h 209038"/>
                <a:gd name="connsiteX1" fmla="*/ 104509 w 208973"/>
                <a:gd name="connsiteY1" fmla="*/ 209038 h 209038"/>
                <a:gd name="connsiteX2" fmla="*/ 208974 w 208973"/>
                <a:gd name="connsiteY2" fmla="*/ 104517 h 209038"/>
                <a:gd name="connsiteX3" fmla="*/ 104509 w 208973"/>
                <a:gd name="connsiteY3" fmla="*/ 0 h 209038"/>
                <a:gd name="connsiteX4" fmla="*/ 0 w 208973"/>
                <a:gd name="connsiteY4" fmla="*/ 104517 h 209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8973" h="209038">
                  <a:moveTo>
                    <a:pt x="0" y="104517"/>
                  </a:moveTo>
                  <a:cubicBezTo>
                    <a:pt x="0" y="162244"/>
                    <a:pt x="46798" y="209038"/>
                    <a:pt x="104509" y="209038"/>
                  </a:cubicBezTo>
                  <a:cubicBezTo>
                    <a:pt x="162220" y="209038"/>
                    <a:pt x="208974" y="162244"/>
                    <a:pt x="208974" y="104517"/>
                  </a:cubicBezTo>
                  <a:cubicBezTo>
                    <a:pt x="208974" y="46798"/>
                    <a:pt x="162220" y="0"/>
                    <a:pt x="104509" y="0"/>
                  </a:cubicBezTo>
                  <a:cubicBezTo>
                    <a:pt x="46798" y="0"/>
                    <a:pt x="0" y="46798"/>
                    <a:pt x="0" y="104517"/>
                  </a:cubicBezTo>
                  <a:close/>
                </a:path>
              </a:pathLst>
            </a:custGeom>
            <a:solidFill>
              <a:srgbClr val="00DA72"/>
            </a:solidFill>
            <a:ln w="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3B53B68-9AD0-446F-B19A-08D6C79F6944}"/>
                </a:ext>
              </a:extLst>
            </p:cNvPr>
            <p:cNvSpPr/>
            <p:nvPr/>
          </p:nvSpPr>
          <p:spPr>
            <a:xfrm>
              <a:off x="18506280" y="11648193"/>
              <a:ext cx="108448" cy="108505"/>
            </a:xfrm>
            <a:custGeom>
              <a:avLst/>
              <a:gdLst>
                <a:gd name="connsiteX0" fmla="*/ 0 w 108448"/>
                <a:gd name="connsiteY0" fmla="*/ 54253 h 108505"/>
                <a:gd name="connsiteX1" fmla="*/ 54237 w 108448"/>
                <a:gd name="connsiteY1" fmla="*/ 108506 h 108505"/>
                <a:gd name="connsiteX2" fmla="*/ 108448 w 108448"/>
                <a:gd name="connsiteY2" fmla="*/ 54253 h 108505"/>
                <a:gd name="connsiteX3" fmla="*/ 54237 w 108448"/>
                <a:gd name="connsiteY3" fmla="*/ 0 h 108505"/>
                <a:gd name="connsiteX4" fmla="*/ 0 w 108448"/>
                <a:gd name="connsiteY4" fmla="*/ 54253 h 108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448" h="108505">
                  <a:moveTo>
                    <a:pt x="0" y="54253"/>
                  </a:moveTo>
                  <a:cubicBezTo>
                    <a:pt x="0" y="84208"/>
                    <a:pt x="24269" y="108506"/>
                    <a:pt x="54237" y="108506"/>
                  </a:cubicBezTo>
                  <a:cubicBezTo>
                    <a:pt x="84184" y="108506"/>
                    <a:pt x="108448" y="84208"/>
                    <a:pt x="108448" y="54253"/>
                  </a:cubicBezTo>
                  <a:cubicBezTo>
                    <a:pt x="108448" y="24302"/>
                    <a:pt x="84184" y="0"/>
                    <a:pt x="54237" y="0"/>
                  </a:cubicBezTo>
                  <a:cubicBezTo>
                    <a:pt x="24269" y="0"/>
                    <a:pt x="0" y="24302"/>
                    <a:pt x="0" y="54253"/>
                  </a:cubicBezTo>
                  <a:close/>
                </a:path>
              </a:pathLst>
            </a:custGeom>
            <a:solidFill>
              <a:srgbClr val="00DA72"/>
            </a:solidFill>
            <a:ln w="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D470FD06-9EDD-42DD-9543-021F2292ECD1}"/>
                </a:ext>
              </a:extLst>
            </p:cNvPr>
            <p:cNvSpPr/>
            <p:nvPr/>
          </p:nvSpPr>
          <p:spPr>
            <a:xfrm>
              <a:off x="18685467" y="11648193"/>
              <a:ext cx="108465" cy="108505"/>
            </a:xfrm>
            <a:custGeom>
              <a:avLst/>
              <a:gdLst>
                <a:gd name="connsiteX0" fmla="*/ 0 w 108465"/>
                <a:gd name="connsiteY0" fmla="*/ 54253 h 108505"/>
                <a:gd name="connsiteX1" fmla="*/ 54237 w 108465"/>
                <a:gd name="connsiteY1" fmla="*/ 108506 h 108505"/>
                <a:gd name="connsiteX2" fmla="*/ 108466 w 108465"/>
                <a:gd name="connsiteY2" fmla="*/ 54253 h 108505"/>
                <a:gd name="connsiteX3" fmla="*/ 54237 w 108465"/>
                <a:gd name="connsiteY3" fmla="*/ 0 h 108505"/>
                <a:gd name="connsiteX4" fmla="*/ 0 w 108465"/>
                <a:gd name="connsiteY4" fmla="*/ 54253 h 108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465" h="108505">
                  <a:moveTo>
                    <a:pt x="0" y="54253"/>
                  </a:moveTo>
                  <a:cubicBezTo>
                    <a:pt x="0" y="84208"/>
                    <a:pt x="24277" y="108506"/>
                    <a:pt x="54237" y="108506"/>
                  </a:cubicBezTo>
                  <a:cubicBezTo>
                    <a:pt x="84184" y="108506"/>
                    <a:pt x="108466" y="84208"/>
                    <a:pt x="108466" y="54253"/>
                  </a:cubicBezTo>
                  <a:cubicBezTo>
                    <a:pt x="108466" y="24302"/>
                    <a:pt x="84184" y="0"/>
                    <a:pt x="54237" y="0"/>
                  </a:cubicBezTo>
                  <a:cubicBezTo>
                    <a:pt x="24277" y="0"/>
                    <a:pt x="0" y="24302"/>
                    <a:pt x="0" y="54253"/>
                  </a:cubicBezTo>
                  <a:close/>
                </a:path>
              </a:pathLst>
            </a:custGeom>
            <a:solidFill>
              <a:srgbClr val="00DA72"/>
            </a:solidFill>
            <a:ln w="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411DC27-9366-43B2-8278-82A147007AC1}"/>
                </a:ext>
              </a:extLst>
            </p:cNvPr>
            <p:cNvSpPr/>
            <p:nvPr/>
          </p:nvSpPr>
          <p:spPr>
            <a:xfrm>
              <a:off x="18864653" y="11648193"/>
              <a:ext cx="108465" cy="108505"/>
            </a:xfrm>
            <a:custGeom>
              <a:avLst/>
              <a:gdLst>
                <a:gd name="connsiteX0" fmla="*/ 0 w 108465"/>
                <a:gd name="connsiteY0" fmla="*/ 54253 h 108505"/>
                <a:gd name="connsiteX1" fmla="*/ 54237 w 108465"/>
                <a:gd name="connsiteY1" fmla="*/ 108506 h 108505"/>
                <a:gd name="connsiteX2" fmla="*/ 108466 w 108465"/>
                <a:gd name="connsiteY2" fmla="*/ 54253 h 108505"/>
                <a:gd name="connsiteX3" fmla="*/ 54237 w 108465"/>
                <a:gd name="connsiteY3" fmla="*/ 0 h 108505"/>
                <a:gd name="connsiteX4" fmla="*/ 0 w 108465"/>
                <a:gd name="connsiteY4" fmla="*/ 54253 h 108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465" h="108505">
                  <a:moveTo>
                    <a:pt x="0" y="54253"/>
                  </a:moveTo>
                  <a:cubicBezTo>
                    <a:pt x="0" y="84208"/>
                    <a:pt x="24268" y="108506"/>
                    <a:pt x="54237" y="108506"/>
                  </a:cubicBezTo>
                  <a:cubicBezTo>
                    <a:pt x="84184" y="108506"/>
                    <a:pt x="108466" y="84208"/>
                    <a:pt x="108466" y="54253"/>
                  </a:cubicBezTo>
                  <a:cubicBezTo>
                    <a:pt x="108466" y="24302"/>
                    <a:pt x="84184" y="0"/>
                    <a:pt x="54237" y="0"/>
                  </a:cubicBezTo>
                  <a:cubicBezTo>
                    <a:pt x="24268" y="0"/>
                    <a:pt x="0" y="24302"/>
                    <a:pt x="0" y="54253"/>
                  </a:cubicBezTo>
                  <a:close/>
                </a:path>
              </a:pathLst>
            </a:custGeom>
            <a:solidFill>
              <a:srgbClr val="00DA72"/>
            </a:solidFill>
            <a:ln w="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1457598A-5430-4D0E-87EA-B3B2E9028DDF}"/>
                </a:ext>
              </a:extLst>
            </p:cNvPr>
            <p:cNvSpPr/>
            <p:nvPr/>
          </p:nvSpPr>
          <p:spPr>
            <a:xfrm>
              <a:off x="19043840" y="11648193"/>
              <a:ext cx="108465" cy="108505"/>
            </a:xfrm>
            <a:custGeom>
              <a:avLst/>
              <a:gdLst>
                <a:gd name="connsiteX0" fmla="*/ 0 w 108465"/>
                <a:gd name="connsiteY0" fmla="*/ 54253 h 108505"/>
                <a:gd name="connsiteX1" fmla="*/ 54237 w 108465"/>
                <a:gd name="connsiteY1" fmla="*/ 108506 h 108505"/>
                <a:gd name="connsiteX2" fmla="*/ 108466 w 108465"/>
                <a:gd name="connsiteY2" fmla="*/ 54253 h 108505"/>
                <a:gd name="connsiteX3" fmla="*/ 54237 w 108465"/>
                <a:gd name="connsiteY3" fmla="*/ 0 h 108505"/>
                <a:gd name="connsiteX4" fmla="*/ 0 w 108465"/>
                <a:gd name="connsiteY4" fmla="*/ 54253 h 108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465" h="108505">
                  <a:moveTo>
                    <a:pt x="0" y="54253"/>
                  </a:moveTo>
                  <a:cubicBezTo>
                    <a:pt x="0" y="84208"/>
                    <a:pt x="24282" y="108506"/>
                    <a:pt x="54237" y="108506"/>
                  </a:cubicBezTo>
                  <a:cubicBezTo>
                    <a:pt x="84184" y="108506"/>
                    <a:pt x="108466" y="84208"/>
                    <a:pt x="108466" y="54253"/>
                  </a:cubicBezTo>
                  <a:cubicBezTo>
                    <a:pt x="108466" y="24302"/>
                    <a:pt x="84184" y="0"/>
                    <a:pt x="54237" y="0"/>
                  </a:cubicBezTo>
                  <a:cubicBezTo>
                    <a:pt x="24282" y="0"/>
                    <a:pt x="0" y="24302"/>
                    <a:pt x="0" y="54253"/>
                  </a:cubicBezTo>
                  <a:close/>
                </a:path>
              </a:pathLst>
            </a:custGeom>
            <a:solidFill>
              <a:srgbClr val="00DA72"/>
            </a:solidFill>
            <a:ln w="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F5E6F768-6635-4AC9-B4CF-B1344E7983A9}"/>
                </a:ext>
              </a:extLst>
            </p:cNvPr>
            <p:cNvSpPr/>
            <p:nvPr/>
          </p:nvSpPr>
          <p:spPr>
            <a:xfrm>
              <a:off x="19223151" y="11648193"/>
              <a:ext cx="108465" cy="108505"/>
            </a:xfrm>
            <a:custGeom>
              <a:avLst/>
              <a:gdLst>
                <a:gd name="connsiteX0" fmla="*/ 0 w 108465"/>
                <a:gd name="connsiteY0" fmla="*/ 54253 h 108505"/>
                <a:gd name="connsiteX1" fmla="*/ 54242 w 108465"/>
                <a:gd name="connsiteY1" fmla="*/ 108506 h 108505"/>
                <a:gd name="connsiteX2" fmla="*/ 108466 w 108465"/>
                <a:gd name="connsiteY2" fmla="*/ 54253 h 108505"/>
                <a:gd name="connsiteX3" fmla="*/ 54242 w 108465"/>
                <a:gd name="connsiteY3" fmla="*/ 0 h 108505"/>
                <a:gd name="connsiteX4" fmla="*/ 0 w 108465"/>
                <a:gd name="connsiteY4" fmla="*/ 54253 h 108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465" h="108505">
                  <a:moveTo>
                    <a:pt x="0" y="54253"/>
                  </a:moveTo>
                  <a:cubicBezTo>
                    <a:pt x="0" y="84208"/>
                    <a:pt x="24282" y="108506"/>
                    <a:pt x="54242" y="108506"/>
                  </a:cubicBezTo>
                  <a:cubicBezTo>
                    <a:pt x="84188" y="108506"/>
                    <a:pt x="108466" y="84208"/>
                    <a:pt x="108466" y="54253"/>
                  </a:cubicBezTo>
                  <a:cubicBezTo>
                    <a:pt x="108466" y="24302"/>
                    <a:pt x="84188" y="0"/>
                    <a:pt x="54242" y="0"/>
                  </a:cubicBezTo>
                  <a:cubicBezTo>
                    <a:pt x="24282" y="0"/>
                    <a:pt x="0" y="24302"/>
                    <a:pt x="0" y="54253"/>
                  </a:cubicBezTo>
                  <a:close/>
                </a:path>
              </a:pathLst>
            </a:custGeom>
            <a:solidFill>
              <a:srgbClr val="00DA72"/>
            </a:solidFill>
            <a:ln w="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3DAE1D05-CA2A-4BB7-A425-4E8A9E99CD1E}"/>
              </a:ext>
            </a:extLst>
          </p:cNvPr>
          <p:cNvSpPr/>
          <p:nvPr/>
        </p:nvSpPr>
        <p:spPr>
          <a:xfrm>
            <a:off x="19955189" y="1457325"/>
            <a:ext cx="4038824" cy="11180651"/>
          </a:xfrm>
          <a:custGeom>
            <a:avLst/>
            <a:gdLst>
              <a:gd name="connsiteX0" fmla="*/ 3111551 w 4038824"/>
              <a:gd name="connsiteY0" fmla="*/ 2293387 h 2293386"/>
              <a:gd name="connsiteX1" fmla="*/ 4038825 w 4038824"/>
              <a:gd name="connsiteY1" fmla="*/ 2293387 h 2293386"/>
              <a:gd name="connsiteX2" fmla="*/ 4038825 w 4038824"/>
              <a:gd name="connsiteY2" fmla="*/ 0 h 2293386"/>
              <a:gd name="connsiteX3" fmla="*/ 0 w 4038824"/>
              <a:gd name="connsiteY3" fmla="*/ 0 h 22933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38824" h="2293386">
                <a:moveTo>
                  <a:pt x="3111551" y="2293387"/>
                </a:moveTo>
                <a:lnTo>
                  <a:pt x="4038825" y="2293387"/>
                </a:lnTo>
                <a:lnTo>
                  <a:pt x="4038825" y="0"/>
                </a:lnTo>
                <a:lnTo>
                  <a:pt x="0" y="0"/>
                </a:lnTo>
              </a:path>
            </a:pathLst>
          </a:custGeom>
          <a:noFill/>
          <a:ln w="11671" cap="flat">
            <a:solidFill>
              <a:srgbClr val="00DA72"/>
            </a:solidFill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051283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87D65E01-1753-124D-B2BB-B45C0B1D22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Использование глобальных переменных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28EA86ED-1B33-45B7-8594-604C63403D7A}"/>
              </a:ext>
            </a:extLst>
          </p:cNvPr>
          <p:cNvSpPr txBox="1">
            <a:spLocks/>
          </p:cNvSpPr>
          <p:nvPr/>
        </p:nvSpPr>
        <p:spPr>
          <a:xfrm>
            <a:off x="388400" y="2491283"/>
            <a:ext cx="22248812" cy="1038232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457200" lvl="0" indent="-457200" defTabSz="1828709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DA72"/>
              </a:buClr>
              <a:buSzPct val="9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3200" b="0" i="0">
                <a:latin typeface="YS Text Regular" pitchFamily="2" charset="-52"/>
              </a:defRPr>
            </a:lvl1pPr>
            <a:lvl2pPr marL="0" indent="0" defTabSz="1828709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3200" b="0" i="0">
                <a:latin typeface="YS Text Bold" pitchFamily="2" charset="-52"/>
              </a:defRPr>
            </a:lvl2pPr>
            <a:lvl3pPr marL="0" indent="0" defTabSz="1828709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3200" b="0" i="0">
                <a:latin typeface="YS Text Regular" pitchFamily="2" charset="-52"/>
              </a:defRPr>
            </a:lvl3pPr>
            <a:lvl4pPr marL="0" indent="0" defTabSz="1828709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2400" b="0" i="0">
                <a:latin typeface="YS Text Regular" pitchFamily="2" charset="-52"/>
              </a:defRPr>
            </a:lvl4pPr>
            <a:lvl5pPr marL="0" indent="0" defTabSz="1828709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b="0" i="0">
                <a:latin typeface="YS Text Regular" pitchFamily="2" charset="-52"/>
              </a:defRPr>
            </a:lvl5pPr>
            <a:lvl6pPr marL="5028949" indent="-457177" defTabSz="18287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/>
            </a:lvl6pPr>
            <a:lvl7pPr marL="5943303" indent="-457177" defTabSz="18287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/>
            </a:lvl7pPr>
            <a:lvl8pPr marL="6857657" indent="-457177" defTabSz="18287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/>
            </a:lvl8pPr>
            <a:lvl9pPr marL="7772011" indent="-457177" defTabSz="18287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/>
            </a:lvl9pPr>
          </a:lstStyle>
          <a:p>
            <a:pPr>
              <a:spcAft>
                <a:spcPts val="2000"/>
              </a:spcAft>
            </a:pPr>
            <a:r>
              <a:rPr lang="ru-RU" sz="4400" b="1" dirty="0"/>
              <a:t>Проблема: </a:t>
            </a:r>
            <a:r>
              <a:rPr lang="ru-RU" sz="4000" dirty="0"/>
              <a:t>Данные хранятся в глобальных переменных, доступных из любой части программы.</a:t>
            </a:r>
            <a:endParaRPr lang="ru-RU" sz="4000" b="1" dirty="0"/>
          </a:p>
          <a:p>
            <a:pPr>
              <a:spcAft>
                <a:spcPts val="2000"/>
              </a:spcAft>
            </a:pPr>
            <a:r>
              <a:rPr lang="en-GB" sz="4800" dirty="0">
                <a:solidFill>
                  <a:srgbClr val="0033B3"/>
                </a:solidFill>
                <a:effectLst/>
              </a:rPr>
              <a:t>var </a:t>
            </a:r>
            <a:r>
              <a:rPr lang="en-GB" sz="4800" dirty="0">
                <a:solidFill>
                  <a:srgbClr val="000000"/>
                </a:solidFill>
                <a:effectLst/>
              </a:rPr>
              <a:t>books </a:t>
            </a:r>
            <a:r>
              <a:rPr lang="en-GB" sz="4800" dirty="0">
                <a:solidFill>
                  <a:srgbClr val="080808"/>
                </a:solidFill>
                <a:effectLst/>
              </a:rPr>
              <a:t>[]</a:t>
            </a:r>
            <a:r>
              <a:rPr lang="en-GB" sz="4800" dirty="0">
                <a:solidFill>
                  <a:srgbClr val="336ECC"/>
                </a:solidFill>
                <a:effectLst/>
              </a:rPr>
              <a:t>Book</a:t>
            </a:r>
            <a:br>
              <a:rPr lang="en-GB" sz="4800" dirty="0">
                <a:solidFill>
                  <a:srgbClr val="336ECC"/>
                </a:solidFill>
                <a:effectLst/>
              </a:rPr>
            </a:br>
            <a:r>
              <a:rPr lang="en-GB" sz="4800" dirty="0">
                <a:solidFill>
                  <a:srgbClr val="0033B3"/>
                </a:solidFill>
                <a:effectLst/>
              </a:rPr>
              <a:t>var </a:t>
            </a:r>
            <a:r>
              <a:rPr lang="en-GB" sz="4800" dirty="0">
                <a:solidFill>
                  <a:srgbClr val="000000"/>
                </a:solidFill>
                <a:effectLst/>
              </a:rPr>
              <a:t>members </a:t>
            </a:r>
            <a:r>
              <a:rPr lang="en-GB" sz="4800" dirty="0">
                <a:solidFill>
                  <a:srgbClr val="080808"/>
                </a:solidFill>
                <a:effectLst/>
              </a:rPr>
              <a:t>[]</a:t>
            </a:r>
            <a:r>
              <a:rPr lang="en-GB" sz="4800" dirty="0">
                <a:solidFill>
                  <a:srgbClr val="336ECC"/>
                </a:solidFill>
                <a:effectLst/>
              </a:rPr>
              <a:t>Member</a:t>
            </a:r>
            <a:br>
              <a:rPr lang="en-GB" sz="4800" dirty="0">
                <a:solidFill>
                  <a:srgbClr val="336ECC"/>
                </a:solidFill>
                <a:effectLst/>
              </a:rPr>
            </a:br>
            <a:r>
              <a:rPr lang="en-GB" sz="4800" dirty="0">
                <a:solidFill>
                  <a:srgbClr val="0033B3"/>
                </a:solidFill>
                <a:effectLst/>
              </a:rPr>
              <a:t>var </a:t>
            </a:r>
            <a:r>
              <a:rPr lang="en-GB" sz="4800" dirty="0">
                <a:solidFill>
                  <a:srgbClr val="000000"/>
                </a:solidFill>
                <a:effectLst/>
              </a:rPr>
              <a:t>loans </a:t>
            </a:r>
            <a:r>
              <a:rPr lang="en-GB" sz="4800" dirty="0">
                <a:solidFill>
                  <a:srgbClr val="080808"/>
                </a:solidFill>
                <a:effectLst/>
              </a:rPr>
              <a:t>[]</a:t>
            </a:r>
            <a:r>
              <a:rPr lang="en-GB" sz="4800" dirty="0">
                <a:solidFill>
                  <a:srgbClr val="336ECC"/>
                </a:solidFill>
                <a:effectLst/>
              </a:rPr>
              <a:t>Loan</a:t>
            </a:r>
            <a:br>
              <a:rPr lang="en-GB" sz="4800" dirty="0">
                <a:solidFill>
                  <a:srgbClr val="336ECC"/>
                </a:solidFill>
                <a:effectLst/>
              </a:rPr>
            </a:br>
            <a:br>
              <a:rPr lang="en-GB" sz="4800" dirty="0">
                <a:solidFill>
                  <a:srgbClr val="336ECC"/>
                </a:solidFill>
                <a:effectLst/>
              </a:rPr>
            </a:br>
            <a:r>
              <a:rPr lang="en-GB" sz="4800" dirty="0">
                <a:solidFill>
                  <a:srgbClr val="0033B3"/>
                </a:solidFill>
                <a:effectLst/>
              </a:rPr>
              <a:t>var </a:t>
            </a:r>
            <a:r>
              <a:rPr lang="en-GB" sz="4800" dirty="0" err="1">
                <a:solidFill>
                  <a:srgbClr val="000000"/>
                </a:solidFill>
                <a:effectLst/>
              </a:rPr>
              <a:t>bookIDCounter</a:t>
            </a:r>
            <a:r>
              <a:rPr lang="en-GB" sz="4800" dirty="0">
                <a:solidFill>
                  <a:srgbClr val="000000"/>
                </a:solidFill>
                <a:effectLst/>
              </a:rPr>
              <a:t> </a:t>
            </a:r>
            <a:r>
              <a:rPr lang="en-GB" sz="4800" dirty="0">
                <a:solidFill>
                  <a:srgbClr val="080808"/>
                </a:solidFill>
                <a:effectLst/>
              </a:rPr>
              <a:t>= </a:t>
            </a:r>
            <a:r>
              <a:rPr lang="en-GB" sz="4800" dirty="0">
                <a:solidFill>
                  <a:srgbClr val="1750EB"/>
                </a:solidFill>
                <a:effectLst/>
              </a:rPr>
              <a:t>1</a:t>
            </a:r>
            <a:br>
              <a:rPr lang="en-GB" sz="4800" dirty="0">
                <a:solidFill>
                  <a:srgbClr val="1750EB"/>
                </a:solidFill>
                <a:effectLst/>
              </a:rPr>
            </a:br>
            <a:r>
              <a:rPr lang="en-GB" sz="4800" dirty="0">
                <a:solidFill>
                  <a:srgbClr val="0033B3"/>
                </a:solidFill>
                <a:effectLst/>
              </a:rPr>
              <a:t>var </a:t>
            </a:r>
            <a:r>
              <a:rPr lang="en-GB" sz="4800" dirty="0" err="1">
                <a:solidFill>
                  <a:srgbClr val="000000"/>
                </a:solidFill>
                <a:effectLst/>
              </a:rPr>
              <a:t>memberIDCounter</a:t>
            </a:r>
            <a:r>
              <a:rPr lang="en-GB" sz="4800" dirty="0">
                <a:solidFill>
                  <a:srgbClr val="000000"/>
                </a:solidFill>
                <a:effectLst/>
              </a:rPr>
              <a:t> </a:t>
            </a:r>
            <a:r>
              <a:rPr lang="en-GB" sz="4800" dirty="0">
                <a:solidFill>
                  <a:srgbClr val="080808"/>
                </a:solidFill>
                <a:effectLst/>
              </a:rPr>
              <a:t>= </a:t>
            </a:r>
            <a:r>
              <a:rPr lang="en-GB" sz="4800" dirty="0">
                <a:solidFill>
                  <a:srgbClr val="1750EB"/>
                </a:solidFill>
                <a:effectLst/>
              </a:rPr>
              <a:t>1</a:t>
            </a:r>
            <a:endParaRPr lang="ru-RU" sz="4800" dirty="0">
              <a:solidFill>
                <a:srgbClr val="1750EB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ru-RU" sz="4800" dirty="0"/>
              <a:t>Трудно отследить, где и как изменяются данные.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4800" dirty="0"/>
              <a:t>Повышается риск неожиданных изменений состояния программы.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4800" dirty="0"/>
              <a:t>Сложности при параллельном выполнении кода (если бы такое было внедрено).</a:t>
            </a:r>
          </a:p>
          <a:p>
            <a:pPr marL="0" indent="0">
              <a:spcAft>
                <a:spcPts val="2000"/>
              </a:spcAft>
              <a:buNone/>
            </a:pPr>
            <a:br>
              <a:rPr lang="en-GB" sz="2400" dirty="0">
                <a:solidFill>
                  <a:srgbClr val="1750EB"/>
                </a:solidFill>
                <a:effectLst/>
              </a:rPr>
            </a:br>
            <a:endParaRPr lang="ru-RU" sz="2400" dirty="0">
              <a:solidFill>
                <a:srgbClr val="1750EB"/>
              </a:solidFill>
              <a:effectLst/>
            </a:endParaRPr>
          </a:p>
          <a:p>
            <a:pPr>
              <a:spcAft>
                <a:spcPts val="2000"/>
              </a:spcAft>
            </a:pPr>
            <a:endParaRPr lang="en-GB" sz="2400" dirty="0">
              <a:solidFill>
                <a:srgbClr val="080808"/>
              </a:solidFill>
              <a:effectLst/>
            </a:endParaRPr>
          </a:p>
          <a:p>
            <a:pPr>
              <a:spcAft>
                <a:spcPts val="2000"/>
              </a:spcAft>
            </a:pPr>
            <a:endParaRPr lang="ru-RU" sz="4000" b="1" dirty="0"/>
          </a:p>
        </p:txBody>
      </p: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076861DB-5783-4845-BE80-76385BBE99BC}"/>
              </a:ext>
            </a:extLst>
          </p:cNvPr>
          <p:cNvGrpSpPr/>
          <p:nvPr/>
        </p:nvGrpSpPr>
        <p:grpSpPr>
          <a:xfrm>
            <a:off x="15627350" y="11597378"/>
            <a:ext cx="7930174" cy="210134"/>
            <a:chOff x="15627350" y="11597378"/>
            <a:chExt cx="7930174" cy="210134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CC163BE-51FB-4C5F-8F2D-B2BC3E7B5B7E}"/>
                </a:ext>
              </a:extLst>
            </p:cNvPr>
            <p:cNvSpPr/>
            <p:nvPr/>
          </p:nvSpPr>
          <p:spPr>
            <a:xfrm>
              <a:off x="15627350" y="11702423"/>
              <a:ext cx="7930174" cy="44"/>
            </a:xfrm>
            <a:custGeom>
              <a:avLst/>
              <a:gdLst>
                <a:gd name="connsiteX0" fmla="*/ 0 w 7930174"/>
                <a:gd name="connsiteY0" fmla="*/ 0 h 44"/>
                <a:gd name="connsiteX1" fmla="*/ 7930175 w 7930174"/>
                <a:gd name="connsiteY1" fmla="*/ 0 h 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0174" h="44">
                  <a:moveTo>
                    <a:pt x="0" y="0"/>
                  </a:moveTo>
                  <a:lnTo>
                    <a:pt x="7930175" y="0"/>
                  </a:lnTo>
                </a:path>
              </a:pathLst>
            </a:custGeom>
            <a:ln w="11671" cap="flat">
              <a:solidFill>
                <a:srgbClr val="00DA7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3E11058-927A-4690-A0DB-1299382BDA93}"/>
                </a:ext>
              </a:extLst>
            </p:cNvPr>
            <p:cNvSpPr/>
            <p:nvPr/>
          </p:nvSpPr>
          <p:spPr>
            <a:xfrm>
              <a:off x="22308562" y="11597378"/>
              <a:ext cx="645152" cy="210134"/>
            </a:xfrm>
            <a:custGeom>
              <a:avLst/>
              <a:gdLst>
                <a:gd name="connsiteX0" fmla="*/ 0 w 645152"/>
                <a:gd name="connsiteY0" fmla="*/ 210134 h 210134"/>
                <a:gd name="connsiteX1" fmla="*/ 645152 w 645152"/>
                <a:gd name="connsiteY1" fmla="*/ 210134 h 210134"/>
                <a:gd name="connsiteX2" fmla="*/ 645152 w 645152"/>
                <a:gd name="connsiteY2" fmla="*/ 0 h 210134"/>
                <a:gd name="connsiteX3" fmla="*/ 0 w 645152"/>
                <a:gd name="connsiteY3" fmla="*/ 0 h 210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5152" h="210134">
                  <a:moveTo>
                    <a:pt x="0" y="210134"/>
                  </a:moveTo>
                  <a:lnTo>
                    <a:pt x="645152" y="210134"/>
                  </a:lnTo>
                  <a:lnTo>
                    <a:pt x="64515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DA72"/>
            </a:solidFill>
            <a:ln w="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F7222F5E-B938-496A-A312-93E4FE019E53}"/>
                </a:ext>
              </a:extLst>
            </p:cNvPr>
            <p:cNvSpPr/>
            <p:nvPr/>
          </p:nvSpPr>
          <p:spPr>
            <a:xfrm>
              <a:off x="21873803" y="11597378"/>
              <a:ext cx="222813" cy="210134"/>
            </a:xfrm>
            <a:custGeom>
              <a:avLst/>
              <a:gdLst>
                <a:gd name="connsiteX0" fmla="*/ 0 w 222813"/>
                <a:gd name="connsiteY0" fmla="*/ 210134 h 210134"/>
                <a:gd name="connsiteX1" fmla="*/ 222814 w 222813"/>
                <a:gd name="connsiteY1" fmla="*/ 210134 h 210134"/>
                <a:gd name="connsiteX2" fmla="*/ 222814 w 222813"/>
                <a:gd name="connsiteY2" fmla="*/ 0 h 210134"/>
                <a:gd name="connsiteX3" fmla="*/ 0 w 222813"/>
                <a:gd name="connsiteY3" fmla="*/ 0 h 210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813" h="210134">
                  <a:moveTo>
                    <a:pt x="0" y="210134"/>
                  </a:moveTo>
                  <a:lnTo>
                    <a:pt x="222814" y="210134"/>
                  </a:lnTo>
                  <a:lnTo>
                    <a:pt x="22281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DA72"/>
            </a:solidFill>
            <a:ln w="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3275A96-B8E0-4143-BA34-A4CF04924C30}"/>
                </a:ext>
              </a:extLst>
            </p:cNvPr>
            <p:cNvSpPr/>
            <p:nvPr/>
          </p:nvSpPr>
          <p:spPr>
            <a:xfrm>
              <a:off x="21429462" y="11597378"/>
              <a:ext cx="222813" cy="210134"/>
            </a:xfrm>
            <a:custGeom>
              <a:avLst/>
              <a:gdLst>
                <a:gd name="connsiteX0" fmla="*/ 0 w 222813"/>
                <a:gd name="connsiteY0" fmla="*/ 210134 h 210134"/>
                <a:gd name="connsiteX1" fmla="*/ 222814 w 222813"/>
                <a:gd name="connsiteY1" fmla="*/ 210134 h 210134"/>
                <a:gd name="connsiteX2" fmla="*/ 222814 w 222813"/>
                <a:gd name="connsiteY2" fmla="*/ 0 h 210134"/>
                <a:gd name="connsiteX3" fmla="*/ 0 w 222813"/>
                <a:gd name="connsiteY3" fmla="*/ 0 h 210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813" h="210134">
                  <a:moveTo>
                    <a:pt x="0" y="210134"/>
                  </a:moveTo>
                  <a:lnTo>
                    <a:pt x="222814" y="210134"/>
                  </a:lnTo>
                  <a:lnTo>
                    <a:pt x="22281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DA72"/>
            </a:solidFill>
            <a:ln w="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33994CFC-C62F-409F-88BA-BBEA3FE2E0C0}"/>
                </a:ext>
              </a:extLst>
            </p:cNvPr>
            <p:cNvSpPr/>
            <p:nvPr/>
          </p:nvSpPr>
          <p:spPr>
            <a:xfrm>
              <a:off x="17031128" y="11598834"/>
              <a:ext cx="904428" cy="207223"/>
            </a:xfrm>
            <a:custGeom>
              <a:avLst/>
              <a:gdLst>
                <a:gd name="connsiteX0" fmla="*/ 0 w 904428"/>
                <a:gd name="connsiteY0" fmla="*/ 103603 h 207223"/>
                <a:gd name="connsiteX1" fmla="*/ 0 w 904428"/>
                <a:gd name="connsiteY1" fmla="*/ 103603 h 207223"/>
                <a:gd name="connsiteX2" fmla="*/ 103578 w 904428"/>
                <a:gd name="connsiteY2" fmla="*/ 207223 h 207223"/>
                <a:gd name="connsiteX3" fmla="*/ 800856 w 904428"/>
                <a:gd name="connsiteY3" fmla="*/ 207223 h 207223"/>
                <a:gd name="connsiteX4" fmla="*/ 904429 w 904428"/>
                <a:gd name="connsiteY4" fmla="*/ 103603 h 207223"/>
                <a:gd name="connsiteX5" fmla="*/ 800856 w 904428"/>
                <a:gd name="connsiteY5" fmla="*/ 0 h 207223"/>
                <a:gd name="connsiteX6" fmla="*/ 103578 w 904428"/>
                <a:gd name="connsiteY6" fmla="*/ 0 h 207223"/>
                <a:gd name="connsiteX7" fmla="*/ 0 w 904428"/>
                <a:gd name="connsiteY7" fmla="*/ 103603 h 207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04428" h="207223">
                  <a:moveTo>
                    <a:pt x="0" y="103603"/>
                  </a:moveTo>
                  <a:lnTo>
                    <a:pt x="0" y="103603"/>
                  </a:lnTo>
                  <a:cubicBezTo>
                    <a:pt x="0" y="160833"/>
                    <a:pt x="46364" y="207223"/>
                    <a:pt x="103578" y="207223"/>
                  </a:cubicBezTo>
                  <a:lnTo>
                    <a:pt x="800856" y="207223"/>
                  </a:lnTo>
                  <a:cubicBezTo>
                    <a:pt x="858065" y="207223"/>
                    <a:pt x="904429" y="160833"/>
                    <a:pt x="904429" y="103603"/>
                  </a:cubicBezTo>
                  <a:cubicBezTo>
                    <a:pt x="904429" y="46381"/>
                    <a:pt x="858065" y="0"/>
                    <a:pt x="800856" y="0"/>
                  </a:cubicBezTo>
                  <a:lnTo>
                    <a:pt x="103578" y="0"/>
                  </a:lnTo>
                  <a:cubicBezTo>
                    <a:pt x="46364" y="0"/>
                    <a:pt x="0" y="46381"/>
                    <a:pt x="0" y="103603"/>
                  </a:cubicBezTo>
                  <a:close/>
                </a:path>
              </a:pathLst>
            </a:custGeom>
            <a:solidFill>
              <a:srgbClr val="00DA72"/>
            </a:solidFill>
            <a:ln w="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55836E8-266E-4AA4-8A98-9D8AC7FED1DA}"/>
                </a:ext>
              </a:extLst>
            </p:cNvPr>
            <p:cNvSpPr/>
            <p:nvPr/>
          </p:nvSpPr>
          <p:spPr>
            <a:xfrm>
              <a:off x="21015773" y="11597926"/>
              <a:ext cx="208973" cy="209038"/>
            </a:xfrm>
            <a:custGeom>
              <a:avLst/>
              <a:gdLst>
                <a:gd name="connsiteX0" fmla="*/ 0 w 208973"/>
                <a:gd name="connsiteY0" fmla="*/ 104517 h 209038"/>
                <a:gd name="connsiteX1" fmla="*/ 104509 w 208973"/>
                <a:gd name="connsiteY1" fmla="*/ 209038 h 209038"/>
                <a:gd name="connsiteX2" fmla="*/ 208974 w 208973"/>
                <a:gd name="connsiteY2" fmla="*/ 104517 h 209038"/>
                <a:gd name="connsiteX3" fmla="*/ 104509 w 208973"/>
                <a:gd name="connsiteY3" fmla="*/ 0 h 209038"/>
                <a:gd name="connsiteX4" fmla="*/ 0 w 208973"/>
                <a:gd name="connsiteY4" fmla="*/ 104517 h 209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8973" h="209038">
                  <a:moveTo>
                    <a:pt x="0" y="104517"/>
                  </a:moveTo>
                  <a:cubicBezTo>
                    <a:pt x="0" y="162244"/>
                    <a:pt x="46798" y="209038"/>
                    <a:pt x="104509" y="209038"/>
                  </a:cubicBezTo>
                  <a:cubicBezTo>
                    <a:pt x="162220" y="209038"/>
                    <a:pt x="208974" y="162244"/>
                    <a:pt x="208974" y="104517"/>
                  </a:cubicBezTo>
                  <a:cubicBezTo>
                    <a:pt x="208974" y="46798"/>
                    <a:pt x="162220" y="0"/>
                    <a:pt x="104509" y="0"/>
                  </a:cubicBezTo>
                  <a:cubicBezTo>
                    <a:pt x="46798" y="0"/>
                    <a:pt x="0" y="46798"/>
                    <a:pt x="0" y="104517"/>
                  </a:cubicBezTo>
                  <a:close/>
                </a:path>
              </a:pathLst>
            </a:custGeom>
            <a:solidFill>
              <a:srgbClr val="00DA72"/>
            </a:solidFill>
            <a:ln w="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3B53B68-9AD0-446F-B19A-08D6C79F6944}"/>
                </a:ext>
              </a:extLst>
            </p:cNvPr>
            <p:cNvSpPr/>
            <p:nvPr/>
          </p:nvSpPr>
          <p:spPr>
            <a:xfrm>
              <a:off x="18506280" y="11648193"/>
              <a:ext cx="108448" cy="108505"/>
            </a:xfrm>
            <a:custGeom>
              <a:avLst/>
              <a:gdLst>
                <a:gd name="connsiteX0" fmla="*/ 0 w 108448"/>
                <a:gd name="connsiteY0" fmla="*/ 54253 h 108505"/>
                <a:gd name="connsiteX1" fmla="*/ 54237 w 108448"/>
                <a:gd name="connsiteY1" fmla="*/ 108506 h 108505"/>
                <a:gd name="connsiteX2" fmla="*/ 108448 w 108448"/>
                <a:gd name="connsiteY2" fmla="*/ 54253 h 108505"/>
                <a:gd name="connsiteX3" fmla="*/ 54237 w 108448"/>
                <a:gd name="connsiteY3" fmla="*/ 0 h 108505"/>
                <a:gd name="connsiteX4" fmla="*/ 0 w 108448"/>
                <a:gd name="connsiteY4" fmla="*/ 54253 h 108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448" h="108505">
                  <a:moveTo>
                    <a:pt x="0" y="54253"/>
                  </a:moveTo>
                  <a:cubicBezTo>
                    <a:pt x="0" y="84208"/>
                    <a:pt x="24269" y="108506"/>
                    <a:pt x="54237" y="108506"/>
                  </a:cubicBezTo>
                  <a:cubicBezTo>
                    <a:pt x="84184" y="108506"/>
                    <a:pt x="108448" y="84208"/>
                    <a:pt x="108448" y="54253"/>
                  </a:cubicBezTo>
                  <a:cubicBezTo>
                    <a:pt x="108448" y="24302"/>
                    <a:pt x="84184" y="0"/>
                    <a:pt x="54237" y="0"/>
                  </a:cubicBezTo>
                  <a:cubicBezTo>
                    <a:pt x="24269" y="0"/>
                    <a:pt x="0" y="24302"/>
                    <a:pt x="0" y="54253"/>
                  </a:cubicBezTo>
                  <a:close/>
                </a:path>
              </a:pathLst>
            </a:custGeom>
            <a:solidFill>
              <a:srgbClr val="00DA72"/>
            </a:solidFill>
            <a:ln w="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D470FD06-9EDD-42DD-9543-021F2292ECD1}"/>
                </a:ext>
              </a:extLst>
            </p:cNvPr>
            <p:cNvSpPr/>
            <p:nvPr/>
          </p:nvSpPr>
          <p:spPr>
            <a:xfrm>
              <a:off x="18685467" y="11648193"/>
              <a:ext cx="108465" cy="108505"/>
            </a:xfrm>
            <a:custGeom>
              <a:avLst/>
              <a:gdLst>
                <a:gd name="connsiteX0" fmla="*/ 0 w 108465"/>
                <a:gd name="connsiteY0" fmla="*/ 54253 h 108505"/>
                <a:gd name="connsiteX1" fmla="*/ 54237 w 108465"/>
                <a:gd name="connsiteY1" fmla="*/ 108506 h 108505"/>
                <a:gd name="connsiteX2" fmla="*/ 108466 w 108465"/>
                <a:gd name="connsiteY2" fmla="*/ 54253 h 108505"/>
                <a:gd name="connsiteX3" fmla="*/ 54237 w 108465"/>
                <a:gd name="connsiteY3" fmla="*/ 0 h 108505"/>
                <a:gd name="connsiteX4" fmla="*/ 0 w 108465"/>
                <a:gd name="connsiteY4" fmla="*/ 54253 h 108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465" h="108505">
                  <a:moveTo>
                    <a:pt x="0" y="54253"/>
                  </a:moveTo>
                  <a:cubicBezTo>
                    <a:pt x="0" y="84208"/>
                    <a:pt x="24277" y="108506"/>
                    <a:pt x="54237" y="108506"/>
                  </a:cubicBezTo>
                  <a:cubicBezTo>
                    <a:pt x="84184" y="108506"/>
                    <a:pt x="108466" y="84208"/>
                    <a:pt x="108466" y="54253"/>
                  </a:cubicBezTo>
                  <a:cubicBezTo>
                    <a:pt x="108466" y="24302"/>
                    <a:pt x="84184" y="0"/>
                    <a:pt x="54237" y="0"/>
                  </a:cubicBezTo>
                  <a:cubicBezTo>
                    <a:pt x="24277" y="0"/>
                    <a:pt x="0" y="24302"/>
                    <a:pt x="0" y="54253"/>
                  </a:cubicBezTo>
                  <a:close/>
                </a:path>
              </a:pathLst>
            </a:custGeom>
            <a:solidFill>
              <a:srgbClr val="00DA72"/>
            </a:solidFill>
            <a:ln w="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411DC27-9366-43B2-8278-82A147007AC1}"/>
                </a:ext>
              </a:extLst>
            </p:cNvPr>
            <p:cNvSpPr/>
            <p:nvPr/>
          </p:nvSpPr>
          <p:spPr>
            <a:xfrm>
              <a:off x="18864653" y="11648193"/>
              <a:ext cx="108465" cy="108505"/>
            </a:xfrm>
            <a:custGeom>
              <a:avLst/>
              <a:gdLst>
                <a:gd name="connsiteX0" fmla="*/ 0 w 108465"/>
                <a:gd name="connsiteY0" fmla="*/ 54253 h 108505"/>
                <a:gd name="connsiteX1" fmla="*/ 54237 w 108465"/>
                <a:gd name="connsiteY1" fmla="*/ 108506 h 108505"/>
                <a:gd name="connsiteX2" fmla="*/ 108466 w 108465"/>
                <a:gd name="connsiteY2" fmla="*/ 54253 h 108505"/>
                <a:gd name="connsiteX3" fmla="*/ 54237 w 108465"/>
                <a:gd name="connsiteY3" fmla="*/ 0 h 108505"/>
                <a:gd name="connsiteX4" fmla="*/ 0 w 108465"/>
                <a:gd name="connsiteY4" fmla="*/ 54253 h 108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465" h="108505">
                  <a:moveTo>
                    <a:pt x="0" y="54253"/>
                  </a:moveTo>
                  <a:cubicBezTo>
                    <a:pt x="0" y="84208"/>
                    <a:pt x="24268" y="108506"/>
                    <a:pt x="54237" y="108506"/>
                  </a:cubicBezTo>
                  <a:cubicBezTo>
                    <a:pt x="84184" y="108506"/>
                    <a:pt x="108466" y="84208"/>
                    <a:pt x="108466" y="54253"/>
                  </a:cubicBezTo>
                  <a:cubicBezTo>
                    <a:pt x="108466" y="24302"/>
                    <a:pt x="84184" y="0"/>
                    <a:pt x="54237" y="0"/>
                  </a:cubicBezTo>
                  <a:cubicBezTo>
                    <a:pt x="24268" y="0"/>
                    <a:pt x="0" y="24302"/>
                    <a:pt x="0" y="54253"/>
                  </a:cubicBezTo>
                  <a:close/>
                </a:path>
              </a:pathLst>
            </a:custGeom>
            <a:solidFill>
              <a:srgbClr val="00DA72"/>
            </a:solidFill>
            <a:ln w="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1457598A-5430-4D0E-87EA-B3B2E9028DDF}"/>
                </a:ext>
              </a:extLst>
            </p:cNvPr>
            <p:cNvSpPr/>
            <p:nvPr/>
          </p:nvSpPr>
          <p:spPr>
            <a:xfrm>
              <a:off x="19043840" y="11648193"/>
              <a:ext cx="108465" cy="108505"/>
            </a:xfrm>
            <a:custGeom>
              <a:avLst/>
              <a:gdLst>
                <a:gd name="connsiteX0" fmla="*/ 0 w 108465"/>
                <a:gd name="connsiteY0" fmla="*/ 54253 h 108505"/>
                <a:gd name="connsiteX1" fmla="*/ 54237 w 108465"/>
                <a:gd name="connsiteY1" fmla="*/ 108506 h 108505"/>
                <a:gd name="connsiteX2" fmla="*/ 108466 w 108465"/>
                <a:gd name="connsiteY2" fmla="*/ 54253 h 108505"/>
                <a:gd name="connsiteX3" fmla="*/ 54237 w 108465"/>
                <a:gd name="connsiteY3" fmla="*/ 0 h 108505"/>
                <a:gd name="connsiteX4" fmla="*/ 0 w 108465"/>
                <a:gd name="connsiteY4" fmla="*/ 54253 h 108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465" h="108505">
                  <a:moveTo>
                    <a:pt x="0" y="54253"/>
                  </a:moveTo>
                  <a:cubicBezTo>
                    <a:pt x="0" y="84208"/>
                    <a:pt x="24282" y="108506"/>
                    <a:pt x="54237" y="108506"/>
                  </a:cubicBezTo>
                  <a:cubicBezTo>
                    <a:pt x="84184" y="108506"/>
                    <a:pt x="108466" y="84208"/>
                    <a:pt x="108466" y="54253"/>
                  </a:cubicBezTo>
                  <a:cubicBezTo>
                    <a:pt x="108466" y="24302"/>
                    <a:pt x="84184" y="0"/>
                    <a:pt x="54237" y="0"/>
                  </a:cubicBezTo>
                  <a:cubicBezTo>
                    <a:pt x="24282" y="0"/>
                    <a:pt x="0" y="24302"/>
                    <a:pt x="0" y="54253"/>
                  </a:cubicBezTo>
                  <a:close/>
                </a:path>
              </a:pathLst>
            </a:custGeom>
            <a:solidFill>
              <a:srgbClr val="00DA72"/>
            </a:solidFill>
            <a:ln w="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F5E6F768-6635-4AC9-B4CF-B1344E7983A9}"/>
                </a:ext>
              </a:extLst>
            </p:cNvPr>
            <p:cNvSpPr/>
            <p:nvPr/>
          </p:nvSpPr>
          <p:spPr>
            <a:xfrm>
              <a:off x="19223151" y="11648193"/>
              <a:ext cx="108465" cy="108505"/>
            </a:xfrm>
            <a:custGeom>
              <a:avLst/>
              <a:gdLst>
                <a:gd name="connsiteX0" fmla="*/ 0 w 108465"/>
                <a:gd name="connsiteY0" fmla="*/ 54253 h 108505"/>
                <a:gd name="connsiteX1" fmla="*/ 54242 w 108465"/>
                <a:gd name="connsiteY1" fmla="*/ 108506 h 108505"/>
                <a:gd name="connsiteX2" fmla="*/ 108466 w 108465"/>
                <a:gd name="connsiteY2" fmla="*/ 54253 h 108505"/>
                <a:gd name="connsiteX3" fmla="*/ 54242 w 108465"/>
                <a:gd name="connsiteY3" fmla="*/ 0 h 108505"/>
                <a:gd name="connsiteX4" fmla="*/ 0 w 108465"/>
                <a:gd name="connsiteY4" fmla="*/ 54253 h 108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465" h="108505">
                  <a:moveTo>
                    <a:pt x="0" y="54253"/>
                  </a:moveTo>
                  <a:cubicBezTo>
                    <a:pt x="0" y="84208"/>
                    <a:pt x="24282" y="108506"/>
                    <a:pt x="54242" y="108506"/>
                  </a:cubicBezTo>
                  <a:cubicBezTo>
                    <a:pt x="84188" y="108506"/>
                    <a:pt x="108466" y="84208"/>
                    <a:pt x="108466" y="54253"/>
                  </a:cubicBezTo>
                  <a:cubicBezTo>
                    <a:pt x="108466" y="24302"/>
                    <a:pt x="84188" y="0"/>
                    <a:pt x="54242" y="0"/>
                  </a:cubicBezTo>
                  <a:cubicBezTo>
                    <a:pt x="24282" y="0"/>
                    <a:pt x="0" y="24302"/>
                    <a:pt x="0" y="54253"/>
                  </a:cubicBezTo>
                  <a:close/>
                </a:path>
              </a:pathLst>
            </a:custGeom>
            <a:solidFill>
              <a:srgbClr val="00DA72"/>
            </a:solidFill>
            <a:ln w="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3DAE1D05-CA2A-4BB7-A425-4E8A9E99CD1E}"/>
              </a:ext>
            </a:extLst>
          </p:cNvPr>
          <p:cNvSpPr/>
          <p:nvPr/>
        </p:nvSpPr>
        <p:spPr>
          <a:xfrm>
            <a:off x="19955189" y="1457325"/>
            <a:ext cx="4038824" cy="11180651"/>
          </a:xfrm>
          <a:custGeom>
            <a:avLst/>
            <a:gdLst>
              <a:gd name="connsiteX0" fmla="*/ 3111551 w 4038824"/>
              <a:gd name="connsiteY0" fmla="*/ 2293387 h 2293386"/>
              <a:gd name="connsiteX1" fmla="*/ 4038825 w 4038824"/>
              <a:gd name="connsiteY1" fmla="*/ 2293387 h 2293386"/>
              <a:gd name="connsiteX2" fmla="*/ 4038825 w 4038824"/>
              <a:gd name="connsiteY2" fmla="*/ 0 h 2293386"/>
              <a:gd name="connsiteX3" fmla="*/ 0 w 4038824"/>
              <a:gd name="connsiteY3" fmla="*/ 0 h 22933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38824" h="2293386">
                <a:moveTo>
                  <a:pt x="3111551" y="2293387"/>
                </a:moveTo>
                <a:lnTo>
                  <a:pt x="4038825" y="2293387"/>
                </a:lnTo>
                <a:lnTo>
                  <a:pt x="4038825" y="0"/>
                </a:lnTo>
                <a:lnTo>
                  <a:pt x="0" y="0"/>
                </a:lnTo>
              </a:path>
            </a:pathLst>
          </a:custGeom>
          <a:noFill/>
          <a:ln w="11671" cap="flat">
            <a:solidFill>
              <a:srgbClr val="00DA72"/>
            </a:solidFill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208787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87D65E01-1753-124D-B2BB-B45C0B1D22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Отсутствие повторного использования кода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28EA86ED-1B33-45B7-8594-604C63403D7A}"/>
              </a:ext>
            </a:extLst>
          </p:cNvPr>
          <p:cNvSpPr txBox="1">
            <a:spLocks/>
          </p:cNvSpPr>
          <p:nvPr/>
        </p:nvSpPr>
        <p:spPr>
          <a:xfrm>
            <a:off x="388400" y="2491283"/>
            <a:ext cx="22248812" cy="397031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457200" lvl="0" indent="-457200" defTabSz="1828709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DA72"/>
              </a:buClr>
              <a:buSzPct val="9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3200" b="0" i="0">
                <a:latin typeface="YS Text Regular" pitchFamily="2" charset="-52"/>
              </a:defRPr>
            </a:lvl1pPr>
            <a:lvl2pPr marL="0" indent="0" defTabSz="1828709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3200" b="0" i="0">
                <a:latin typeface="YS Text Bold" pitchFamily="2" charset="-52"/>
              </a:defRPr>
            </a:lvl2pPr>
            <a:lvl3pPr marL="0" indent="0" defTabSz="1828709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3200" b="0" i="0">
                <a:latin typeface="YS Text Regular" pitchFamily="2" charset="-52"/>
              </a:defRPr>
            </a:lvl3pPr>
            <a:lvl4pPr marL="0" indent="0" defTabSz="1828709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2400" b="0" i="0">
                <a:latin typeface="YS Text Regular" pitchFamily="2" charset="-52"/>
              </a:defRPr>
            </a:lvl4pPr>
            <a:lvl5pPr marL="0" indent="0" defTabSz="1828709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b="0" i="0">
                <a:latin typeface="YS Text Regular" pitchFamily="2" charset="-52"/>
              </a:defRPr>
            </a:lvl5pPr>
            <a:lvl6pPr marL="5028949" indent="-457177" defTabSz="18287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/>
            </a:lvl6pPr>
            <a:lvl7pPr marL="5943303" indent="-457177" defTabSz="18287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/>
            </a:lvl7pPr>
            <a:lvl8pPr marL="6857657" indent="-457177" defTabSz="18287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/>
            </a:lvl8pPr>
            <a:lvl9pPr marL="7772011" indent="-457177" defTabSz="18287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/>
            </a:lvl9pPr>
          </a:lstStyle>
          <a:p>
            <a:pPr>
              <a:spcAft>
                <a:spcPts val="2000"/>
              </a:spcAft>
            </a:pPr>
            <a:r>
              <a:rPr lang="ru-RU" sz="4400" b="1" dirty="0"/>
              <a:t>Проблема: </a:t>
            </a:r>
            <a:r>
              <a:rPr lang="ru-RU" sz="4400" dirty="0"/>
              <a:t>Функции и данные тесно связаны друг с другом, что затрудняет их использование в других проектах или модулях.</a:t>
            </a:r>
            <a:endParaRPr lang="ru-RU" sz="4400" b="1" dirty="0"/>
          </a:p>
          <a:p>
            <a:pPr>
              <a:spcAft>
                <a:spcPts val="2000"/>
              </a:spcAft>
            </a:pPr>
            <a:r>
              <a:rPr lang="ru-RU" sz="4000" dirty="0"/>
              <a:t>Увеличение дублирования кода в разных проектах.</a:t>
            </a:r>
          </a:p>
          <a:p>
            <a:pPr>
              <a:spcAft>
                <a:spcPts val="2000"/>
              </a:spcAft>
            </a:pPr>
            <a:r>
              <a:rPr lang="ru-RU" sz="4000" dirty="0"/>
              <a:t>Трудности в поддержке и обновлении одинаковых частей кода в разных местах.</a:t>
            </a:r>
            <a:endParaRPr lang="en-GB" sz="4000" dirty="0">
              <a:solidFill>
                <a:srgbClr val="080808"/>
              </a:solidFill>
              <a:effectLst/>
            </a:endParaRPr>
          </a:p>
          <a:p>
            <a:pPr>
              <a:spcAft>
                <a:spcPts val="2000"/>
              </a:spcAft>
            </a:pPr>
            <a:endParaRPr lang="ru-RU" sz="4000" b="1" dirty="0"/>
          </a:p>
        </p:txBody>
      </p: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076861DB-5783-4845-BE80-76385BBE99BC}"/>
              </a:ext>
            </a:extLst>
          </p:cNvPr>
          <p:cNvGrpSpPr/>
          <p:nvPr/>
        </p:nvGrpSpPr>
        <p:grpSpPr>
          <a:xfrm>
            <a:off x="15627350" y="11597378"/>
            <a:ext cx="7930174" cy="210134"/>
            <a:chOff x="15627350" y="11597378"/>
            <a:chExt cx="7930174" cy="210134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CC163BE-51FB-4C5F-8F2D-B2BC3E7B5B7E}"/>
                </a:ext>
              </a:extLst>
            </p:cNvPr>
            <p:cNvSpPr/>
            <p:nvPr/>
          </p:nvSpPr>
          <p:spPr>
            <a:xfrm>
              <a:off x="15627350" y="11702423"/>
              <a:ext cx="7930174" cy="44"/>
            </a:xfrm>
            <a:custGeom>
              <a:avLst/>
              <a:gdLst>
                <a:gd name="connsiteX0" fmla="*/ 0 w 7930174"/>
                <a:gd name="connsiteY0" fmla="*/ 0 h 44"/>
                <a:gd name="connsiteX1" fmla="*/ 7930175 w 7930174"/>
                <a:gd name="connsiteY1" fmla="*/ 0 h 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0174" h="44">
                  <a:moveTo>
                    <a:pt x="0" y="0"/>
                  </a:moveTo>
                  <a:lnTo>
                    <a:pt x="7930175" y="0"/>
                  </a:lnTo>
                </a:path>
              </a:pathLst>
            </a:custGeom>
            <a:ln w="11671" cap="flat">
              <a:solidFill>
                <a:srgbClr val="00DA7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3E11058-927A-4690-A0DB-1299382BDA93}"/>
                </a:ext>
              </a:extLst>
            </p:cNvPr>
            <p:cNvSpPr/>
            <p:nvPr/>
          </p:nvSpPr>
          <p:spPr>
            <a:xfrm>
              <a:off x="22308562" y="11597378"/>
              <a:ext cx="645152" cy="210134"/>
            </a:xfrm>
            <a:custGeom>
              <a:avLst/>
              <a:gdLst>
                <a:gd name="connsiteX0" fmla="*/ 0 w 645152"/>
                <a:gd name="connsiteY0" fmla="*/ 210134 h 210134"/>
                <a:gd name="connsiteX1" fmla="*/ 645152 w 645152"/>
                <a:gd name="connsiteY1" fmla="*/ 210134 h 210134"/>
                <a:gd name="connsiteX2" fmla="*/ 645152 w 645152"/>
                <a:gd name="connsiteY2" fmla="*/ 0 h 210134"/>
                <a:gd name="connsiteX3" fmla="*/ 0 w 645152"/>
                <a:gd name="connsiteY3" fmla="*/ 0 h 210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5152" h="210134">
                  <a:moveTo>
                    <a:pt x="0" y="210134"/>
                  </a:moveTo>
                  <a:lnTo>
                    <a:pt x="645152" y="210134"/>
                  </a:lnTo>
                  <a:lnTo>
                    <a:pt x="64515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DA72"/>
            </a:solidFill>
            <a:ln w="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F7222F5E-B938-496A-A312-93E4FE019E53}"/>
                </a:ext>
              </a:extLst>
            </p:cNvPr>
            <p:cNvSpPr/>
            <p:nvPr/>
          </p:nvSpPr>
          <p:spPr>
            <a:xfrm>
              <a:off x="21873803" y="11597378"/>
              <a:ext cx="222813" cy="210134"/>
            </a:xfrm>
            <a:custGeom>
              <a:avLst/>
              <a:gdLst>
                <a:gd name="connsiteX0" fmla="*/ 0 w 222813"/>
                <a:gd name="connsiteY0" fmla="*/ 210134 h 210134"/>
                <a:gd name="connsiteX1" fmla="*/ 222814 w 222813"/>
                <a:gd name="connsiteY1" fmla="*/ 210134 h 210134"/>
                <a:gd name="connsiteX2" fmla="*/ 222814 w 222813"/>
                <a:gd name="connsiteY2" fmla="*/ 0 h 210134"/>
                <a:gd name="connsiteX3" fmla="*/ 0 w 222813"/>
                <a:gd name="connsiteY3" fmla="*/ 0 h 210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813" h="210134">
                  <a:moveTo>
                    <a:pt x="0" y="210134"/>
                  </a:moveTo>
                  <a:lnTo>
                    <a:pt x="222814" y="210134"/>
                  </a:lnTo>
                  <a:lnTo>
                    <a:pt x="22281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DA72"/>
            </a:solidFill>
            <a:ln w="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3275A96-B8E0-4143-BA34-A4CF04924C30}"/>
                </a:ext>
              </a:extLst>
            </p:cNvPr>
            <p:cNvSpPr/>
            <p:nvPr/>
          </p:nvSpPr>
          <p:spPr>
            <a:xfrm>
              <a:off x="21429462" y="11597378"/>
              <a:ext cx="222813" cy="210134"/>
            </a:xfrm>
            <a:custGeom>
              <a:avLst/>
              <a:gdLst>
                <a:gd name="connsiteX0" fmla="*/ 0 w 222813"/>
                <a:gd name="connsiteY0" fmla="*/ 210134 h 210134"/>
                <a:gd name="connsiteX1" fmla="*/ 222814 w 222813"/>
                <a:gd name="connsiteY1" fmla="*/ 210134 h 210134"/>
                <a:gd name="connsiteX2" fmla="*/ 222814 w 222813"/>
                <a:gd name="connsiteY2" fmla="*/ 0 h 210134"/>
                <a:gd name="connsiteX3" fmla="*/ 0 w 222813"/>
                <a:gd name="connsiteY3" fmla="*/ 0 h 210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813" h="210134">
                  <a:moveTo>
                    <a:pt x="0" y="210134"/>
                  </a:moveTo>
                  <a:lnTo>
                    <a:pt x="222814" y="210134"/>
                  </a:lnTo>
                  <a:lnTo>
                    <a:pt x="22281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DA72"/>
            </a:solidFill>
            <a:ln w="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33994CFC-C62F-409F-88BA-BBEA3FE2E0C0}"/>
                </a:ext>
              </a:extLst>
            </p:cNvPr>
            <p:cNvSpPr/>
            <p:nvPr/>
          </p:nvSpPr>
          <p:spPr>
            <a:xfrm>
              <a:off x="17031128" y="11598834"/>
              <a:ext cx="904428" cy="207223"/>
            </a:xfrm>
            <a:custGeom>
              <a:avLst/>
              <a:gdLst>
                <a:gd name="connsiteX0" fmla="*/ 0 w 904428"/>
                <a:gd name="connsiteY0" fmla="*/ 103603 h 207223"/>
                <a:gd name="connsiteX1" fmla="*/ 0 w 904428"/>
                <a:gd name="connsiteY1" fmla="*/ 103603 h 207223"/>
                <a:gd name="connsiteX2" fmla="*/ 103578 w 904428"/>
                <a:gd name="connsiteY2" fmla="*/ 207223 h 207223"/>
                <a:gd name="connsiteX3" fmla="*/ 800856 w 904428"/>
                <a:gd name="connsiteY3" fmla="*/ 207223 h 207223"/>
                <a:gd name="connsiteX4" fmla="*/ 904429 w 904428"/>
                <a:gd name="connsiteY4" fmla="*/ 103603 h 207223"/>
                <a:gd name="connsiteX5" fmla="*/ 800856 w 904428"/>
                <a:gd name="connsiteY5" fmla="*/ 0 h 207223"/>
                <a:gd name="connsiteX6" fmla="*/ 103578 w 904428"/>
                <a:gd name="connsiteY6" fmla="*/ 0 h 207223"/>
                <a:gd name="connsiteX7" fmla="*/ 0 w 904428"/>
                <a:gd name="connsiteY7" fmla="*/ 103603 h 207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04428" h="207223">
                  <a:moveTo>
                    <a:pt x="0" y="103603"/>
                  </a:moveTo>
                  <a:lnTo>
                    <a:pt x="0" y="103603"/>
                  </a:lnTo>
                  <a:cubicBezTo>
                    <a:pt x="0" y="160833"/>
                    <a:pt x="46364" y="207223"/>
                    <a:pt x="103578" y="207223"/>
                  </a:cubicBezTo>
                  <a:lnTo>
                    <a:pt x="800856" y="207223"/>
                  </a:lnTo>
                  <a:cubicBezTo>
                    <a:pt x="858065" y="207223"/>
                    <a:pt x="904429" y="160833"/>
                    <a:pt x="904429" y="103603"/>
                  </a:cubicBezTo>
                  <a:cubicBezTo>
                    <a:pt x="904429" y="46381"/>
                    <a:pt x="858065" y="0"/>
                    <a:pt x="800856" y="0"/>
                  </a:cubicBezTo>
                  <a:lnTo>
                    <a:pt x="103578" y="0"/>
                  </a:lnTo>
                  <a:cubicBezTo>
                    <a:pt x="46364" y="0"/>
                    <a:pt x="0" y="46381"/>
                    <a:pt x="0" y="103603"/>
                  </a:cubicBezTo>
                  <a:close/>
                </a:path>
              </a:pathLst>
            </a:custGeom>
            <a:solidFill>
              <a:srgbClr val="00DA72"/>
            </a:solidFill>
            <a:ln w="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55836E8-266E-4AA4-8A98-9D8AC7FED1DA}"/>
                </a:ext>
              </a:extLst>
            </p:cNvPr>
            <p:cNvSpPr/>
            <p:nvPr/>
          </p:nvSpPr>
          <p:spPr>
            <a:xfrm>
              <a:off x="21015773" y="11597926"/>
              <a:ext cx="208973" cy="209038"/>
            </a:xfrm>
            <a:custGeom>
              <a:avLst/>
              <a:gdLst>
                <a:gd name="connsiteX0" fmla="*/ 0 w 208973"/>
                <a:gd name="connsiteY0" fmla="*/ 104517 h 209038"/>
                <a:gd name="connsiteX1" fmla="*/ 104509 w 208973"/>
                <a:gd name="connsiteY1" fmla="*/ 209038 h 209038"/>
                <a:gd name="connsiteX2" fmla="*/ 208974 w 208973"/>
                <a:gd name="connsiteY2" fmla="*/ 104517 h 209038"/>
                <a:gd name="connsiteX3" fmla="*/ 104509 w 208973"/>
                <a:gd name="connsiteY3" fmla="*/ 0 h 209038"/>
                <a:gd name="connsiteX4" fmla="*/ 0 w 208973"/>
                <a:gd name="connsiteY4" fmla="*/ 104517 h 209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8973" h="209038">
                  <a:moveTo>
                    <a:pt x="0" y="104517"/>
                  </a:moveTo>
                  <a:cubicBezTo>
                    <a:pt x="0" y="162244"/>
                    <a:pt x="46798" y="209038"/>
                    <a:pt x="104509" y="209038"/>
                  </a:cubicBezTo>
                  <a:cubicBezTo>
                    <a:pt x="162220" y="209038"/>
                    <a:pt x="208974" y="162244"/>
                    <a:pt x="208974" y="104517"/>
                  </a:cubicBezTo>
                  <a:cubicBezTo>
                    <a:pt x="208974" y="46798"/>
                    <a:pt x="162220" y="0"/>
                    <a:pt x="104509" y="0"/>
                  </a:cubicBezTo>
                  <a:cubicBezTo>
                    <a:pt x="46798" y="0"/>
                    <a:pt x="0" y="46798"/>
                    <a:pt x="0" y="104517"/>
                  </a:cubicBezTo>
                  <a:close/>
                </a:path>
              </a:pathLst>
            </a:custGeom>
            <a:solidFill>
              <a:srgbClr val="00DA72"/>
            </a:solidFill>
            <a:ln w="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3B53B68-9AD0-446F-B19A-08D6C79F6944}"/>
                </a:ext>
              </a:extLst>
            </p:cNvPr>
            <p:cNvSpPr/>
            <p:nvPr/>
          </p:nvSpPr>
          <p:spPr>
            <a:xfrm>
              <a:off x="18506280" y="11648193"/>
              <a:ext cx="108448" cy="108505"/>
            </a:xfrm>
            <a:custGeom>
              <a:avLst/>
              <a:gdLst>
                <a:gd name="connsiteX0" fmla="*/ 0 w 108448"/>
                <a:gd name="connsiteY0" fmla="*/ 54253 h 108505"/>
                <a:gd name="connsiteX1" fmla="*/ 54237 w 108448"/>
                <a:gd name="connsiteY1" fmla="*/ 108506 h 108505"/>
                <a:gd name="connsiteX2" fmla="*/ 108448 w 108448"/>
                <a:gd name="connsiteY2" fmla="*/ 54253 h 108505"/>
                <a:gd name="connsiteX3" fmla="*/ 54237 w 108448"/>
                <a:gd name="connsiteY3" fmla="*/ 0 h 108505"/>
                <a:gd name="connsiteX4" fmla="*/ 0 w 108448"/>
                <a:gd name="connsiteY4" fmla="*/ 54253 h 108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448" h="108505">
                  <a:moveTo>
                    <a:pt x="0" y="54253"/>
                  </a:moveTo>
                  <a:cubicBezTo>
                    <a:pt x="0" y="84208"/>
                    <a:pt x="24269" y="108506"/>
                    <a:pt x="54237" y="108506"/>
                  </a:cubicBezTo>
                  <a:cubicBezTo>
                    <a:pt x="84184" y="108506"/>
                    <a:pt x="108448" y="84208"/>
                    <a:pt x="108448" y="54253"/>
                  </a:cubicBezTo>
                  <a:cubicBezTo>
                    <a:pt x="108448" y="24302"/>
                    <a:pt x="84184" y="0"/>
                    <a:pt x="54237" y="0"/>
                  </a:cubicBezTo>
                  <a:cubicBezTo>
                    <a:pt x="24269" y="0"/>
                    <a:pt x="0" y="24302"/>
                    <a:pt x="0" y="54253"/>
                  </a:cubicBezTo>
                  <a:close/>
                </a:path>
              </a:pathLst>
            </a:custGeom>
            <a:solidFill>
              <a:srgbClr val="00DA72"/>
            </a:solidFill>
            <a:ln w="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D470FD06-9EDD-42DD-9543-021F2292ECD1}"/>
                </a:ext>
              </a:extLst>
            </p:cNvPr>
            <p:cNvSpPr/>
            <p:nvPr/>
          </p:nvSpPr>
          <p:spPr>
            <a:xfrm>
              <a:off x="18685467" y="11648193"/>
              <a:ext cx="108465" cy="108505"/>
            </a:xfrm>
            <a:custGeom>
              <a:avLst/>
              <a:gdLst>
                <a:gd name="connsiteX0" fmla="*/ 0 w 108465"/>
                <a:gd name="connsiteY0" fmla="*/ 54253 h 108505"/>
                <a:gd name="connsiteX1" fmla="*/ 54237 w 108465"/>
                <a:gd name="connsiteY1" fmla="*/ 108506 h 108505"/>
                <a:gd name="connsiteX2" fmla="*/ 108466 w 108465"/>
                <a:gd name="connsiteY2" fmla="*/ 54253 h 108505"/>
                <a:gd name="connsiteX3" fmla="*/ 54237 w 108465"/>
                <a:gd name="connsiteY3" fmla="*/ 0 h 108505"/>
                <a:gd name="connsiteX4" fmla="*/ 0 w 108465"/>
                <a:gd name="connsiteY4" fmla="*/ 54253 h 108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465" h="108505">
                  <a:moveTo>
                    <a:pt x="0" y="54253"/>
                  </a:moveTo>
                  <a:cubicBezTo>
                    <a:pt x="0" y="84208"/>
                    <a:pt x="24277" y="108506"/>
                    <a:pt x="54237" y="108506"/>
                  </a:cubicBezTo>
                  <a:cubicBezTo>
                    <a:pt x="84184" y="108506"/>
                    <a:pt x="108466" y="84208"/>
                    <a:pt x="108466" y="54253"/>
                  </a:cubicBezTo>
                  <a:cubicBezTo>
                    <a:pt x="108466" y="24302"/>
                    <a:pt x="84184" y="0"/>
                    <a:pt x="54237" y="0"/>
                  </a:cubicBezTo>
                  <a:cubicBezTo>
                    <a:pt x="24277" y="0"/>
                    <a:pt x="0" y="24302"/>
                    <a:pt x="0" y="54253"/>
                  </a:cubicBezTo>
                  <a:close/>
                </a:path>
              </a:pathLst>
            </a:custGeom>
            <a:solidFill>
              <a:srgbClr val="00DA72"/>
            </a:solidFill>
            <a:ln w="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411DC27-9366-43B2-8278-82A147007AC1}"/>
                </a:ext>
              </a:extLst>
            </p:cNvPr>
            <p:cNvSpPr/>
            <p:nvPr/>
          </p:nvSpPr>
          <p:spPr>
            <a:xfrm>
              <a:off x="18864653" y="11648193"/>
              <a:ext cx="108465" cy="108505"/>
            </a:xfrm>
            <a:custGeom>
              <a:avLst/>
              <a:gdLst>
                <a:gd name="connsiteX0" fmla="*/ 0 w 108465"/>
                <a:gd name="connsiteY0" fmla="*/ 54253 h 108505"/>
                <a:gd name="connsiteX1" fmla="*/ 54237 w 108465"/>
                <a:gd name="connsiteY1" fmla="*/ 108506 h 108505"/>
                <a:gd name="connsiteX2" fmla="*/ 108466 w 108465"/>
                <a:gd name="connsiteY2" fmla="*/ 54253 h 108505"/>
                <a:gd name="connsiteX3" fmla="*/ 54237 w 108465"/>
                <a:gd name="connsiteY3" fmla="*/ 0 h 108505"/>
                <a:gd name="connsiteX4" fmla="*/ 0 w 108465"/>
                <a:gd name="connsiteY4" fmla="*/ 54253 h 108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465" h="108505">
                  <a:moveTo>
                    <a:pt x="0" y="54253"/>
                  </a:moveTo>
                  <a:cubicBezTo>
                    <a:pt x="0" y="84208"/>
                    <a:pt x="24268" y="108506"/>
                    <a:pt x="54237" y="108506"/>
                  </a:cubicBezTo>
                  <a:cubicBezTo>
                    <a:pt x="84184" y="108506"/>
                    <a:pt x="108466" y="84208"/>
                    <a:pt x="108466" y="54253"/>
                  </a:cubicBezTo>
                  <a:cubicBezTo>
                    <a:pt x="108466" y="24302"/>
                    <a:pt x="84184" y="0"/>
                    <a:pt x="54237" y="0"/>
                  </a:cubicBezTo>
                  <a:cubicBezTo>
                    <a:pt x="24268" y="0"/>
                    <a:pt x="0" y="24302"/>
                    <a:pt x="0" y="54253"/>
                  </a:cubicBezTo>
                  <a:close/>
                </a:path>
              </a:pathLst>
            </a:custGeom>
            <a:solidFill>
              <a:srgbClr val="00DA72"/>
            </a:solidFill>
            <a:ln w="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1457598A-5430-4D0E-87EA-B3B2E9028DDF}"/>
                </a:ext>
              </a:extLst>
            </p:cNvPr>
            <p:cNvSpPr/>
            <p:nvPr/>
          </p:nvSpPr>
          <p:spPr>
            <a:xfrm>
              <a:off x="19043840" y="11648193"/>
              <a:ext cx="108465" cy="108505"/>
            </a:xfrm>
            <a:custGeom>
              <a:avLst/>
              <a:gdLst>
                <a:gd name="connsiteX0" fmla="*/ 0 w 108465"/>
                <a:gd name="connsiteY0" fmla="*/ 54253 h 108505"/>
                <a:gd name="connsiteX1" fmla="*/ 54237 w 108465"/>
                <a:gd name="connsiteY1" fmla="*/ 108506 h 108505"/>
                <a:gd name="connsiteX2" fmla="*/ 108466 w 108465"/>
                <a:gd name="connsiteY2" fmla="*/ 54253 h 108505"/>
                <a:gd name="connsiteX3" fmla="*/ 54237 w 108465"/>
                <a:gd name="connsiteY3" fmla="*/ 0 h 108505"/>
                <a:gd name="connsiteX4" fmla="*/ 0 w 108465"/>
                <a:gd name="connsiteY4" fmla="*/ 54253 h 108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465" h="108505">
                  <a:moveTo>
                    <a:pt x="0" y="54253"/>
                  </a:moveTo>
                  <a:cubicBezTo>
                    <a:pt x="0" y="84208"/>
                    <a:pt x="24282" y="108506"/>
                    <a:pt x="54237" y="108506"/>
                  </a:cubicBezTo>
                  <a:cubicBezTo>
                    <a:pt x="84184" y="108506"/>
                    <a:pt x="108466" y="84208"/>
                    <a:pt x="108466" y="54253"/>
                  </a:cubicBezTo>
                  <a:cubicBezTo>
                    <a:pt x="108466" y="24302"/>
                    <a:pt x="84184" y="0"/>
                    <a:pt x="54237" y="0"/>
                  </a:cubicBezTo>
                  <a:cubicBezTo>
                    <a:pt x="24282" y="0"/>
                    <a:pt x="0" y="24302"/>
                    <a:pt x="0" y="54253"/>
                  </a:cubicBezTo>
                  <a:close/>
                </a:path>
              </a:pathLst>
            </a:custGeom>
            <a:solidFill>
              <a:srgbClr val="00DA72"/>
            </a:solidFill>
            <a:ln w="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F5E6F768-6635-4AC9-B4CF-B1344E7983A9}"/>
                </a:ext>
              </a:extLst>
            </p:cNvPr>
            <p:cNvSpPr/>
            <p:nvPr/>
          </p:nvSpPr>
          <p:spPr>
            <a:xfrm>
              <a:off x="19223151" y="11648193"/>
              <a:ext cx="108465" cy="108505"/>
            </a:xfrm>
            <a:custGeom>
              <a:avLst/>
              <a:gdLst>
                <a:gd name="connsiteX0" fmla="*/ 0 w 108465"/>
                <a:gd name="connsiteY0" fmla="*/ 54253 h 108505"/>
                <a:gd name="connsiteX1" fmla="*/ 54242 w 108465"/>
                <a:gd name="connsiteY1" fmla="*/ 108506 h 108505"/>
                <a:gd name="connsiteX2" fmla="*/ 108466 w 108465"/>
                <a:gd name="connsiteY2" fmla="*/ 54253 h 108505"/>
                <a:gd name="connsiteX3" fmla="*/ 54242 w 108465"/>
                <a:gd name="connsiteY3" fmla="*/ 0 h 108505"/>
                <a:gd name="connsiteX4" fmla="*/ 0 w 108465"/>
                <a:gd name="connsiteY4" fmla="*/ 54253 h 108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465" h="108505">
                  <a:moveTo>
                    <a:pt x="0" y="54253"/>
                  </a:moveTo>
                  <a:cubicBezTo>
                    <a:pt x="0" y="84208"/>
                    <a:pt x="24282" y="108506"/>
                    <a:pt x="54242" y="108506"/>
                  </a:cubicBezTo>
                  <a:cubicBezTo>
                    <a:pt x="84188" y="108506"/>
                    <a:pt x="108466" y="84208"/>
                    <a:pt x="108466" y="54253"/>
                  </a:cubicBezTo>
                  <a:cubicBezTo>
                    <a:pt x="108466" y="24302"/>
                    <a:pt x="84188" y="0"/>
                    <a:pt x="54242" y="0"/>
                  </a:cubicBezTo>
                  <a:cubicBezTo>
                    <a:pt x="24282" y="0"/>
                    <a:pt x="0" y="24302"/>
                    <a:pt x="0" y="54253"/>
                  </a:cubicBezTo>
                  <a:close/>
                </a:path>
              </a:pathLst>
            </a:custGeom>
            <a:solidFill>
              <a:srgbClr val="00DA72"/>
            </a:solidFill>
            <a:ln w="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3DAE1D05-CA2A-4BB7-A425-4E8A9E99CD1E}"/>
              </a:ext>
            </a:extLst>
          </p:cNvPr>
          <p:cNvSpPr/>
          <p:nvPr/>
        </p:nvSpPr>
        <p:spPr>
          <a:xfrm>
            <a:off x="19955189" y="1457325"/>
            <a:ext cx="4038824" cy="11180651"/>
          </a:xfrm>
          <a:custGeom>
            <a:avLst/>
            <a:gdLst>
              <a:gd name="connsiteX0" fmla="*/ 3111551 w 4038824"/>
              <a:gd name="connsiteY0" fmla="*/ 2293387 h 2293386"/>
              <a:gd name="connsiteX1" fmla="*/ 4038825 w 4038824"/>
              <a:gd name="connsiteY1" fmla="*/ 2293387 h 2293386"/>
              <a:gd name="connsiteX2" fmla="*/ 4038825 w 4038824"/>
              <a:gd name="connsiteY2" fmla="*/ 0 h 2293386"/>
              <a:gd name="connsiteX3" fmla="*/ 0 w 4038824"/>
              <a:gd name="connsiteY3" fmla="*/ 0 h 22933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38824" h="2293386">
                <a:moveTo>
                  <a:pt x="3111551" y="2293387"/>
                </a:moveTo>
                <a:lnTo>
                  <a:pt x="4038825" y="2293387"/>
                </a:lnTo>
                <a:lnTo>
                  <a:pt x="4038825" y="0"/>
                </a:lnTo>
                <a:lnTo>
                  <a:pt x="0" y="0"/>
                </a:lnTo>
              </a:path>
            </a:pathLst>
          </a:custGeom>
          <a:noFill/>
          <a:ln w="11671" cap="flat">
            <a:solidFill>
              <a:srgbClr val="00DA72"/>
            </a:solidFill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847385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87D65E01-1753-124D-B2BB-B45C0B1D22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Итого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28EA86ED-1B33-45B7-8594-604C63403D7A}"/>
              </a:ext>
            </a:extLst>
          </p:cNvPr>
          <p:cNvSpPr txBox="1">
            <a:spLocks/>
          </p:cNvSpPr>
          <p:nvPr/>
        </p:nvSpPr>
        <p:spPr>
          <a:xfrm>
            <a:off x="388400" y="2491283"/>
            <a:ext cx="22248812" cy="3724096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457200" lvl="0" indent="-457200" defTabSz="1828709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>
                <a:srgbClr val="00DA72"/>
              </a:buClr>
              <a:buSzPct val="9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 sz="3200" b="0" i="0">
                <a:latin typeface="YS Text Regular" pitchFamily="2" charset="-52"/>
              </a:defRPr>
            </a:lvl1pPr>
            <a:lvl2pPr marL="0" indent="0" defTabSz="1828709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3200" b="0" i="0">
                <a:latin typeface="YS Text Bold" pitchFamily="2" charset="-52"/>
              </a:defRPr>
            </a:lvl2pPr>
            <a:lvl3pPr marL="0" indent="0" defTabSz="1828709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3200" b="0" i="0">
                <a:latin typeface="YS Text Regular" pitchFamily="2" charset="-52"/>
              </a:defRPr>
            </a:lvl3pPr>
            <a:lvl4pPr marL="0" indent="0" defTabSz="1828709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sz="2400" b="0" i="0">
                <a:latin typeface="YS Text Regular" pitchFamily="2" charset="-52"/>
              </a:defRPr>
            </a:lvl4pPr>
            <a:lvl5pPr marL="0" indent="0" defTabSz="1828709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None/>
              <a:defRPr b="0" i="0">
                <a:latin typeface="YS Text Regular" pitchFamily="2" charset="-52"/>
              </a:defRPr>
            </a:lvl5pPr>
            <a:lvl6pPr marL="5028949" indent="-457177" defTabSz="18287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/>
            </a:lvl6pPr>
            <a:lvl7pPr marL="5943303" indent="-457177" defTabSz="18287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/>
            </a:lvl7pPr>
            <a:lvl8pPr marL="6857657" indent="-457177" defTabSz="18287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/>
            </a:lvl8pPr>
            <a:lvl9pPr marL="7772011" indent="-457177" defTabSz="1828709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/>
            </a:lvl9pPr>
          </a:lstStyle>
          <a:p>
            <a:pPr>
              <a:spcAft>
                <a:spcPts val="2000"/>
              </a:spcAft>
            </a:pPr>
            <a:r>
              <a:rPr lang="ru-RU" sz="4800" b="1" dirty="0"/>
              <a:t>Сложность поддержки и развития приложения.</a:t>
            </a:r>
          </a:p>
          <a:p>
            <a:pPr>
              <a:spcAft>
                <a:spcPts val="2000"/>
              </a:spcAft>
            </a:pPr>
            <a:r>
              <a:rPr lang="ru-RU" sz="4800" b="1" dirty="0"/>
              <a:t>Увеличение времени на разработку и отладку.</a:t>
            </a:r>
          </a:p>
          <a:p>
            <a:pPr>
              <a:spcAft>
                <a:spcPts val="2000"/>
              </a:spcAft>
            </a:pPr>
            <a:r>
              <a:rPr lang="ru-RU" sz="4800" b="1" dirty="0"/>
              <a:t>Повышенный риск ошибок и багов.</a:t>
            </a:r>
          </a:p>
          <a:p>
            <a:pPr>
              <a:spcAft>
                <a:spcPts val="2000"/>
              </a:spcAft>
            </a:pPr>
            <a:r>
              <a:rPr lang="ru-RU" sz="4800" b="1" dirty="0"/>
              <a:t>Трудности при работе в команде.</a:t>
            </a:r>
          </a:p>
        </p:txBody>
      </p: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076861DB-5783-4845-BE80-76385BBE99BC}"/>
              </a:ext>
            </a:extLst>
          </p:cNvPr>
          <p:cNvGrpSpPr/>
          <p:nvPr/>
        </p:nvGrpSpPr>
        <p:grpSpPr>
          <a:xfrm>
            <a:off x="15627350" y="11597378"/>
            <a:ext cx="7930174" cy="210134"/>
            <a:chOff x="15627350" y="11597378"/>
            <a:chExt cx="7930174" cy="210134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CC163BE-51FB-4C5F-8F2D-B2BC3E7B5B7E}"/>
                </a:ext>
              </a:extLst>
            </p:cNvPr>
            <p:cNvSpPr/>
            <p:nvPr/>
          </p:nvSpPr>
          <p:spPr>
            <a:xfrm>
              <a:off x="15627350" y="11702423"/>
              <a:ext cx="7930174" cy="44"/>
            </a:xfrm>
            <a:custGeom>
              <a:avLst/>
              <a:gdLst>
                <a:gd name="connsiteX0" fmla="*/ 0 w 7930174"/>
                <a:gd name="connsiteY0" fmla="*/ 0 h 44"/>
                <a:gd name="connsiteX1" fmla="*/ 7930175 w 7930174"/>
                <a:gd name="connsiteY1" fmla="*/ 0 h 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930174" h="44">
                  <a:moveTo>
                    <a:pt x="0" y="0"/>
                  </a:moveTo>
                  <a:lnTo>
                    <a:pt x="7930175" y="0"/>
                  </a:lnTo>
                </a:path>
              </a:pathLst>
            </a:custGeom>
            <a:ln w="11671" cap="flat">
              <a:solidFill>
                <a:srgbClr val="00DA72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3E11058-927A-4690-A0DB-1299382BDA93}"/>
                </a:ext>
              </a:extLst>
            </p:cNvPr>
            <p:cNvSpPr/>
            <p:nvPr/>
          </p:nvSpPr>
          <p:spPr>
            <a:xfrm>
              <a:off x="22308562" y="11597378"/>
              <a:ext cx="645152" cy="210134"/>
            </a:xfrm>
            <a:custGeom>
              <a:avLst/>
              <a:gdLst>
                <a:gd name="connsiteX0" fmla="*/ 0 w 645152"/>
                <a:gd name="connsiteY0" fmla="*/ 210134 h 210134"/>
                <a:gd name="connsiteX1" fmla="*/ 645152 w 645152"/>
                <a:gd name="connsiteY1" fmla="*/ 210134 h 210134"/>
                <a:gd name="connsiteX2" fmla="*/ 645152 w 645152"/>
                <a:gd name="connsiteY2" fmla="*/ 0 h 210134"/>
                <a:gd name="connsiteX3" fmla="*/ 0 w 645152"/>
                <a:gd name="connsiteY3" fmla="*/ 0 h 210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5152" h="210134">
                  <a:moveTo>
                    <a:pt x="0" y="210134"/>
                  </a:moveTo>
                  <a:lnTo>
                    <a:pt x="645152" y="210134"/>
                  </a:lnTo>
                  <a:lnTo>
                    <a:pt x="64515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DA72"/>
            </a:solidFill>
            <a:ln w="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F7222F5E-B938-496A-A312-93E4FE019E53}"/>
                </a:ext>
              </a:extLst>
            </p:cNvPr>
            <p:cNvSpPr/>
            <p:nvPr/>
          </p:nvSpPr>
          <p:spPr>
            <a:xfrm>
              <a:off x="21873803" y="11597378"/>
              <a:ext cx="222813" cy="210134"/>
            </a:xfrm>
            <a:custGeom>
              <a:avLst/>
              <a:gdLst>
                <a:gd name="connsiteX0" fmla="*/ 0 w 222813"/>
                <a:gd name="connsiteY0" fmla="*/ 210134 h 210134"/>
                <a:gd name="connsiteX1" fmla="*/ 222814 w 222813"/>
                <a:gd name="connsiteY1" fmla="*/ 210134 h 210134"/>
                <a:gd name="connsiteX2" fmla="*/ 222814 w 222813"/>
                <a:gd name="connsiteY2" fmla="*/ 0 h 210134"/>
                <a:gd name="connsiteX3" fmla="*/ 0 w 222813"/>
                <a:gd name="connsiteY3" fmla="*/ 0 h 210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813" h="210134">
                  <a:moveTo>
                    <a:pt x="0" y="210134"/>
                  </a:moveTo>
                  <a:lnTo>
                    <a:pt x="222814" y="210134"/>
                  </a:lnTo>
                  <a:lnTo>
                    <a:pt x="22281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DA72"/>
            </a:solidFill>
            <a:ln w="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3275A96-B8E0-4143-BA34-A4CF04924C30}"/>
                </a:ext>
              </a:extLst>
            </p:cNvPr>
            <p:cNvSpPr/>
            <p:nvPr/>
          </p:nvSpPr>
          <p:spPr>
            <a:xfrm>
              <a:off x="21429462" y="11597378"/>
              <a:ext cx="222813" cy="210134"/>
            </a:xfrm>
            <a:custGeom>
              <a:avLst/>
              <a:gdLst>
                <a:gd name="connsiteX0" fmla="*/ 0 w 222813"/>
                <a:gd name="connsiteY0" fmla="*/ 210134 h 210134"/>
                <a:gd name="connsiteX1" fmla="*/ 222814 w 222813"/>
                <a:gd name="connsiteY1" fmla="*/ 210134 h 210134"/>
                <a:gd name="connsiteX2" fmla="*/ 222814 w 222813"/>
                <a:gd name="connsiteY2" fmla="*/ 0 h 210134"/>
                <a:gd name="connsiteX3" fmla="*/ 0 w 222813"/>
                <a:gd name="connsiteY3" fmla="*/ 0 h 210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813" h="210134">
                  <a:moveTo>
                    <a:pt x="0" y="210134"/>
                  </a:moveTo>
                  <a:lnTo>
                    <a:pt x="222814" y="210134"/>
                  </a:lnTo>
                  <a:lnTo>
                    <a:pt x="22281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DA72"/>
            </a:solidFill>
            <a:ln w="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33994CFC-C62F-409F-88BA-BBEA3FE2E0C0}"/>
                </a:ext>
              </a:extLst>
            </p:cNvPr>
            <p:cNvSpPr/>
            <p:nvPr/>
          </p:nvSpPr>
          <p:spPr>
            <a:xfrm>
              <a:off x="17031128" y="11598834"/>
              <a:ext cx="904428" cy="207223"/>
            </a:xfrm>
            <a:custGeom>
              <a:avLst/>
              <a:gdLst>
                <a:gd name="connsiteX0" fmla="*/ 0 w 904428"/>
                <a:gd name="connsiteY0" fmla="*/ 103603 h 207223"/>
                <a:gd name="connsiteX1" fmla="*/ 0 w 904428"/>
                <a:gd name="connsiteY1" fmla="*/ 103603 h 207223"/>
                <a:gd name="connsiteX2" fmla="*/ 103578 w 904428"/>
                <a:gd name="connsiteY2" fmla="*/ 207223 h 207223"/>
                <a:gd name="connsiteX3" fmla="*/ 800856 w 904428"/>
                <a:gd name="connsiteY3" fmla="*/ 207223 h 207223"/>
                <a:gd name="connsiteX4" fmla="*/ 904429 w 904428"/>
                <a:gd name="connsiteY4" fmla="*/ 103603 h 207223"/>
                <a:gd name="connsiteX5" fmla="*/ 800856 w 904428"/>
                <a:gd name="connsiteY5" fmla="*/ 0 h 207223"/>
                <a:gd name="connsiteX6" fmla="*/ 103578 w 904428"/>
                <a:gd name="connsiteY6" fmla="*/ 0 h 207223"/>
                <a:gd name="connsiteX7" fmla="*/ 0 w 904428"/>
                <a:gd name="connsiteY7" fmla="*/ 103603 h 207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04428" h="207223">
                  <a:moveTo>
                    <a:pt x="0" y="103603"/>
                  </a:moveTo>
                  <a:lnTo>
                    <a:pt x="0" y="103603"/>
                  </a:lnTo>
                  <a:cubicBezTo>
                    <a:pt x="0" y="160833"/>
                    <a:pt x="46364" y="207223"/>
                    <a:pt x="103578" y="207223"/>
                  </a:cubicBezTo>
                  <a:lnTo>
                    <a:pt x="800856" y="207223"/>
                  </a:lnTo>
                  <a:cubicBezTo>
                    <a:pt x="858065" y="207223"/>
                    <a:pt x="904429" y="160833"/>
                    <a:pt x="904429" y="103603"/>
                  </a:cubicBezTo>
                  <a:cubicBezTo>
                    <a:pt x="904429" y="46381"/>
                    <a:pt x="858065" y="0"/>
                    <a:pt x="800856" y="0"/>
                  </a:cubicBezTo>
                  <a:lnTo>
                    <a:pt x="103578" y="0"/>
                  </a:lnTo>
                  <a:cubicBezTo>
                    <a:pt x="46364" y="0"/>
                    <a:pt x="0" y="46381"/>
                    <a:pt x="0" y="103603"/>
                  </a:cubicBezTo>
                  <a:close/>
                </a:path>
              </a:pathLst>
            </a:custGeom>
            <a:solidFill>
              <a:srgbClr val="00DA72"/>
            </a:solidFill>
            <a:ln w="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55836E8-266E-4AA4-8A98-9D8AC7FED1DA}"/>
                </a:ext>
              </a:extLst>
            </p:cNvPr>
            <p:cNvSpPr/>
            <p:nvPr/>
          </p:nvSpPr>
          <p:spPr>
            <a:xfrm>
              <a:off x="21015773" y="11597926"/>
              <a:ext cx="208973" cy="209038"/>
            </a:xfrm>
            <a:custGeom>
              <a:avLst/>
              <a:gdLst>
                <a:gd name="connsiteX0" fmla="*/ 0 w 208973"/>
                <a:gd name="connsiteY0" fmla="*/ 104517 h 209038"/>
                <a:gd name="connsiteX1" fmla="*/ 104509 w 208973"/>
                <a:gd name="connsiteY1" fmla="*/ 209038 h 209038"/>
                <a:gd name="connsiteX2" fmla="*/ 208974 w 208973"/>
                <a:gd name="connsiteY2" fmla="*/ 104517 h 209038"/>
                <a:gd name="connsiteX3" fmla="*/ 104509 w 208973"/>
                <a:gd name="connsiteY3" fmla="*/ 0 h 209038"/>
                <a:gd name="connsiteX4" fmla="*/ 0 w 208973"/>
                <a:gd name="connsiteY4" fmla="*/ 104517 h 209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8973" h="209038">
                  <a:moveTo>
                    <a:pt x="0" y="104517"/>
                  </a:moveTo>
                  <a:cubicBezTo>
                    <a:pt x="0" y="162244"/>
                    <a:pt x="46798" y="209038"/>
                    <a:pt x="104509" y="209038"/>
                  </a:cubicBezTo>
                  <a:cubicBezTo>
                    <a:pt x="162220" y="209038"/>
                    <a:pt x="208974" y="162244"/>
                    <a:pt x="208974" y="104517"/>
                  </a:cubicBezTo>
                  <a:cubicBezTo>
                    <a:pt x="208974" y="46798"/>
                    <a:pt x="162220" y="0"/>
                    <a:pt x="104509" y="0"/>
                  </a:cubicBezTo>
                  <a:cubicBezTo>
                    <a:pt x="46798" y="0"/>
                    <a:pt x="0" y="46798"/>
                    <a:pt x="0" y="104517"/>
                  </a:cubicBezTo>
                  <a:close/>
                </a:path>
              </a:pathLst>
            </a:custGeom>
            <a:solidFill>
              <a:srgbClr val="00DA72"/>
            </a:solidFill>
            <a:ln w="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3B53B68-9AD0-446F-B19A-08D6C79F6944}"/>
                </a:ext>
              </a:extLst>
            </p:cNvPr>
            <p:cNvSpPr/>
            <p:nvPr/>
          </p:nvSpPr>
          <p:spPr>
            <a:xfrm>
              <a:off x="18506280" y="11648193"/>
              <a:ext cx="108448" cy="108505"/>
            </a:xfrm>
            <a:custGeom>
              <a:avLst/>
              <a:gdLst>
                <a:gd name="connsiteX0" fmla="*/ 0 w 108448"/>
                <a:gd name="connsiteY0" fmla="*/ 54253 h 108505"/>
                <a:gd name="connsiteX1" fmla="*/ 54237 w 108448"/>
                <a:gd name="connsiteY1" fmla="*/ 108506 h 108505"/>
                <a:gd name="connsiteX2" fmla="*/ 108448 w 108448"/>
                <a:gd name="connsiteY2" fmla="*/ 54253 h 108505"/>
                <a:gd name="connsiteX3" fmla="*/ 54237 w 108448"/>
                <a:gd name="connsiteY3" fmla="*/ 0 h 108505"/>
                <a:gd name="connsiteX4" fmla="*/ 0 w 108448"/>
                <a:gd name="connsiteY4" fmla="*/ 54253 h 108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448" h="108505">
                  <a:moveTo>
                    <a:pt x="0" y="54253"/>
                  </a:moveTo>
                  <a:cubicBezTo>
                    <a:pt x="0" y="84208"/>
                    <a:pt x="24269" y="108506"/>
                    <a:pt x="54237" y="108506"/>
                  </a:cubicBezTo>
                  <a:cubicBezTo>
                    <a:pt x="84184" y="108506"/>
                    <a:pt x="108448" y="84208"/>
                    <a:pt x="108448" y="54253"/>
                  </a:cubicBezTo>
                  <a:cubicBezTo>
                    <a:pt x="108448" y="24302"/>
                    <a:pt x="84184" y="0"/>
                    <a:pt x="54237" y="0"/>
                  </a:cubicBezTo>
                  <a:cubicBezTo>
                    <a:pt x="24269" y="0"/>
                    <a:pt x="0" y="24302"/>
                    <a:pt x="0" y="54253"/>
                  </a:cubicBezTo>
                  <a:close/>
                </a:path>
              </a:pathLst>
            </a:custGeom>
            <a:solidFill>
              <a:srgbClr val="00DA72"/>
            </a:solidFill>
            <a:ln w="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D470FD06-9EDD-42DD-9543-021F2292ECD1}"/>
                </a:ext>
              </a:extLst>
            </p:cNvPr>
            <p:cNvSpPr/>
            <p:nvPr/>
          </p:nvSpPr>
          <p:spPr>
            <a:xfrm>
              <a:off x="18685467" y="11648193"/>
              <a:ext cx="108465" cy="108505"/>
            </a:xfrm>
            <a:custGeom>
              <a:avLst/>
              <a:gdLst>
                <a:gd name="connsiteX0" fmla="*/ 0 w 108465"/>
                <a:gd name="connsiteY0" fmla="*/ 54253 h 108505"/>
                <a:gd name="connsiteX1" fmla="*/ 54237 w 108465"/>
                <a:gd name="connsiteY1" fmla="*/ 108506 h 108505"/>
                <a:gd name="connsiteX2" fmla="*/ 108466 w 108465"/>
                <a:gd name="connsiteY2" fmla="*/ 54253 h 108505"/>
                <a:gd name="connsiteX3" fmla="*/ 54237 w 108465"/>
                <a:gd name="connsiteY3" fmla="*/ 0 h 108505"/>
                <a:gd name="connsiteX4" fmla="*/ 0 w 108465"/>
                <a:gd name="connsiteY4" fmla="*/ 54253 h 108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465" h="108505">
                  <a:moveTo>
                    <a:pt x="0" y="54253"/>
                  </a:moveTo>
                  <a:cubicBezTo>
                    <a:pt x="0" y="84208"/>
                    <a:pt x="24277" y="108506"/>
                    <a:pt x="54237" y="108506"/>
                  </a:cubicBezTo>
                  <a:cubicBezTo>
                    <a:pt x="84184" y="108506"/>
                    <a:pt x="108466" y="84208"/>
                    <a:pt x="108466" y="54253"/>
                  </a:cubicBezTo>
                  <a:cubicBezTo>
                    <a:pt x="108466" y="24302"/>
                    <a:pt x="84184" y="0"/>
                    <a:pt x="54237" y="0"/>
                  </a:cubicBezTo>
                  <a:cubicBezTo>
                    <a:pt x="24277" y="0"/>
                    <a:pt x="0" y="24302"/>
                    <a:pt x="0" y="54253"/>
                  </a:cubicBezTo>
                  <a:close/>
                </a:path>
              </a:pathLst>
            </a:custGeom>
            <a:solidFill>
              <a:srgbClr val="00DA72"/>
            </a:solidFill>
            <a:ln w="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411DC27-9366-43B2-8278-82A147007AC1}"/>
                </a:ext>
              </a:extLst>
            </p:cNvPr>
            <p:cNvSpPr/>
            <p:nvPr/>
          </p:nvSpPr>
          <p:spPr>
            <a:xfrm>
              <a:off x="18864653" y="11648193"/>
              <a:ext cx="108465" cy="108505"/>
            </a:xfrm>
            <a:custGeom>
              <a:avLst/>
              <a:gdLst>
                <a:gd name="connsiteX0" fmla="*/ 0 w 108465"/>
                <a:gd name="connsiteY0" fmla="*/ 54253 h 108505"/>
                <a:gd name="connsiteX1" fmla="*/ 54237 w 108465"/>
                <a:gd name="connsiteY1" fmla="*/ 108506 h 108505"/>
                <a:gd name="connsiteX2" fmla="*/ 108466 w 108465"/>
                <a:gd name="connsiteY2" fmla="*/ 54253 h 108505"/>
                <a:gd name="connsiteX3" fmla="*/ 54237 w 108465"/>
                <a:gd name="connsiteY3" fmla="*/ 0 h 108505"/>
                <a:gd name="connsiteX4" fmla="*/ 0 w 108465"/>
                <a:gd name="connsiteY4" fmla="*/ 54253 h 108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465" h="108505">
                  <a:moveTo>
                    <a:pt x="0" y="54253"/>
                  </a:moveTo>
                  <a:cubicBezTo>
                    <a:pt x="0" y="84208"/>
                    <a:pt x="24268" y="108506"/>
                    <a:pt x="54237" y="108506"/>
                  </a:cubicBezTo>
                  <a:cubicBezTo>
                    <a:pt x="84184" y="108506"/>
                    <a:pt x="108466" y="84208"/>
                    <a:pt x="108466" y="54253"/>
                  </a:cubicBezTo>
                  <a:cubicBezTo>
                    <a:pt x="108466" y="24302"/>
                    <a:pt x="84184" y="0"/>
                    <a:pt x="54237" y="0"/>
                  </a:cubicBezTo>
                  <a:cubicBezTo>
                    <a:pt x="24268" y="0"/>
                    <a:pt x="0" y="24302"/>
                    <a:pt x="0" y="54253"/>
                  </a:cubicBezTo>
                  <a:close/>
                </a:path>
              </a:pathLst>
            </a:custGeom>
            <a:solidFill>
              <a:srgbClr val="00DA72"/>
            </a:solidFill>
            <a:ln w="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1457598A-5430-4D0E-87EA-B3B2E9028DDF}"/>
                </a:ext>
              </a:extLst>
            </p:cNvPr>
            <p:cNvSpPr/>
            <p:nvPr/>
          </p:nvSpPr>
          <p:spPr>
            <a:xfrm>
              <a:off x="19043840" y="11648193"/>
              <a:ext cx="108465" cy="108505"/>
            </a:xfrm>
            <a:custGeom>
              <a:avLst/>
              <a:gdLst>
                <a:gd name="connsiteX0" fmla="*/ 0 w 108465"/>
                <a:gd name="connsiteY0" fmla="*/ 54253 h 108505"/>
                <a:gd name="connsiteX1" fmla="*/ 54237 w 108465"/>
                <a:gd name="connsiteY1" fmla="*/ 108506 h 108505"/>
                <a:gd name="connsiteX2" fmla="*/ 108466 w 108465"/>
                <a:gd name="connsiteY2" fmla="*/ 54253 h 108505"/>
                <a:gd name="connsiteX3" fmla="*/ 54237 w 108465"/>
                <a:gd name="connsiteY3" fmla="*/ 0 h 108505"/>
                <a:gd name="connsiteX4" fmla="*/ 0 w 108465"/>
                <a:gd name="connsiteY4" fmla="*/ 54253 h 108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465" h="108505">
                  <a:moveTo>
                    <a:pt x="0" y="54253"/>
                  </a:moveTo>
                  <a:cubicBezTo>
                    <a:pt x="0" y="84208"/>
                    <a:pt x="24282" y="108506"/>
                    <a:pt x="54237" y="108506"/>
                  </a:cubicBezTo>
                  <a:cubicBezTo>
                    <a:pt x="84184" y="108506"/>
                    <a:pt x="108466" y="84208"/>
                    <a:pt x="108466" y="54253"/>
                  </a:cubicBezTo>
                  <a:cubicBezTo>
                    <a:pt x="108466" y="24302"/>
                    <a:pt x="84184" y="0"/>
                    <a:pt x="54237" y="0"/>
                  </a:cubicBezTo>
                  <a:cubicBezTo>
                    <a:pt x="24282" y="0"/>
                    <a:pt x="0" y="24302"/>
                    <a:pt x="0" y="54253"/>
                  </a:cubicBezTo>
                  <a:close/>
                </a:path>
              </a:pathLst>
            </a:custGeom>
            <a:solidFill>
              <a:srgbClr val="00DA72"/>
            </a:solidFill>
            <a:ln w="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F5E6F768-6635-4AC9-B4CF-B1344E7983A9}"/>
                </a:ext>
              </a:extLst>
            </p:cNvPr>
            <p:cNvSpPr/>
            <p:nvPr/>
          </p:nvSpPr>
          <p:spPr>
            <a:xfrm>
              <a:off x="19223151" y="11648193"/>
              <a:ext cx="108465" cy="108505"/>
            </a:xfrm>
            <a:custGeom>
              <a:avLst/>
              <a:gdLst>
                <a:gd name="connsiteX0" fmla="*/ 0 w 108465"/>
                <a:gd name="connsiteY0" fmla="*/ 54253 h 108505"/>
                <a:gd name="connsiteX1" fmla="*/ 54242 w 108465"/>
                <a:gd name="connsiteY1" fmla="*/ 108506 h 108505"/>
                <a:gd name="connsiteX2" fmla="*/ 108466 w 108465"/>
                <a:gd name="connsiteY2" fmla="*/ 54253 h 108505"/>
                <a:gd name="connsiteX3" fmla="*/ 54242 w 108465"/>
                <a:gd name="connsiteY3" fmla="*/ 0 h 108505"/>
                <a:gd name="connsiteX4" fmla="*/ 0 w 108465"/>
                <a:gd name="connsiteY4" fmla="*/ 54253 h 108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465" h="108505">
                  <a:moveTo>
                    <a:pt x="0" y="54253"/>
                  </a:moveTo>
                  <a:cubicBezTo>
                    <a:pt x="0" y="84208"/>
                    <a:pt x="24282" y="108506"/>
                    <a:pt x="54242" y="108506"/>
                  </a:cubicBezTo>
                  <a:cubicBezTo>
                    <a:pt x="84188" y="108506"/>
                    <a:pt x="108466" y="84208"/>
                    <a:pt x="108466" y="54253"/>
                  </a:cubicBezTo>
                  <a:cubicBezTo>
                    <a:pt x="108466" y="24302"/>
                    <a:pt x="84188" y="0"/>
                    <a:pt x="54242" y="0"/>
                  </a:cubicBezTo>
                  <a:cubicBezTo>
                    <a:pt x="24282" y="0"/>
                    <a:pt x="0" y="24302"/>
                    <a:pt x="0" y="54253"/>
                  </a:cubicBezTo>
                  <a:close/>
                </a:path>
              </a:pathLst>
            </a:custGeom>
            <a:solidFill>
              <a:srgbClr val="00DA72"/>
            </a:solidFill>
            <a:ln w="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</p:grp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3DAE1D05-CA2A-4BB7-A425-4E8A9E99CD1E}"/>
              </a:ext>
            </a:extLst>
          </p:cNvPr>
          <p:cNvSpPr/>
          <p:nvPr/>
        </p:nvSpPr>
        <p:spPr>
          <a:xfrm>
            <a:off x="19955189" y="1457325"/>
            <a:ext cx="4038824" cy="11180651"/>
          </a:xfrm>
          <a:custGeom>
            <a:avLst/>
            <a:gdLst>
              <a:gd name="connsiteX0" fmla="*/ 3111551 w 4038824"/>
              <a:gd name="connsiteY0" fmla="*/ 2293387 h 2293386"/>
              <a:gd name="connsiteX1" fmla="*/ 4038825 w 4038824"/>
              <a:gd name="connsiteY1" fmla="*/ 2293387 h 2293386"/>
              <a:gd name="connsiteX2" fmla="*/ 4038825 w 4038824"/>
              <a:gd name="connsiteY2" fmla="*/ 0 h 2293386"/>
              <a:gd name="connsiteX3" fmla="*/ 0 w 4038824"/>
              <a:gd name="connsiteY3" fmla="*/ 0 h 22933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38824" h="2293386">
                <a:moveTo>
                  <a:pt x="3111551" y="2293387"/>
                </a:moveTo>
                <a:lnTo>
                  <a:pt x="4038825" y="2293387"/>
                </a:lnTo>
                <a:lnTo>
                  <a:pt x="4038825" y="0"/>
                </a:lnTo>
                <a:lnTo>
                  <a:pt x="0" y="0"/>
                </a:lnTo>
              </a:path>
            </a:pathLst>
          </a:custGeom>
          <a:noFill/>
          <a:ln w="11671" cap="flat">
            <a:solidFill>
              <a:srgbClr val="00DA72"/>
            </a:solidFill>
            <a:prstDash val="solid"/>
            <a:miter/>
          </a:ln>
        </p:spPr>
        <p:txBody>
          <a:bodyPr rtlCol="0" anchor="ctr"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56163860"/>
      </p:ext>
    </p:extLst>
  </p:cSld>
  <p:clrMapOvr>
    <a:masterClrMapping/>
  </p:clrMapOvr>
</p:sld>
</file>

<file path=ppt/theme/theme1.xml><?xml version="1.0" encoding="utf-8"?>
<a:theme xmlns:a="http://schemas.openxmlformats.org/drawingml/2006/main" name="Yandex.Academy">
  <a:themeElements>
    <a:clrScheme name="Yandex Academy">
      <a:dk1>
        <a:srgbClr val="2C4942"/>
      </a:dk1>
      <a:lt1>
        <a:srgbClr val="FFFFFF"/>
      </a:lt1>
      <a:dk2>
        <a:srgbClr val="87A0AF"/>
      </a:dk2>
      <a:lt2>
        <a:srgbClr val="D2DCDC"/>
      </a:lt2>
      <a:accent1>
        <a:srgbClr val="4042EE"/>
      </a:accent1>
      <a:accent2>
        <a:srgbClr val="00DA72"/>
      </a:accent2>
      <a:accent3>
        <a:srgbClr val="FF5B17"/>
      </a:accent3>
      <a:accent4>
        <a:srgbClr val="FF92B7"/>
      </a:accent4>
      <a:accent5>
        <a:srgbClr val="E2F700"/>
      </a:accent5>
      <a:accent6>
        <a:srgbClr val="FF2C00"/>
      </a:accent6>
      <a:hlink>
        <a:srgbClr val="4042EE"/>
      </a:hlink>
      <a:folHlink>
        <a:srgbClr val="1D2336"/>
      </a:folHlink>
    </a:clrScheme>
    <a:fontScheme name="Yandex 360">
      <a:majorFont>
        <a:latin typeface="YS Text Medium"/>
        <a:ea typeface=""/>
        <a:cs typeface=""/>
      </a:majorFont>
      <a:minorFont>
        <a:latin typeface="YS Text Regular"/>
        <a:ea typeface=""/>
        <a:cs typeface="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Яндекс_Академия_шаблон_школьники" id="{690B9F2B-20EB-8F43-ADA3-7E368536D088}" vid="{D1B69C4F-1E58-2046-8D9A-3D5AF5BF7A45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Yandex</Template>
  <TotalTime>200</TotalTime>
  <Words>1651</Words>
  <Application>Microsoft Macintosh PowerPoint</Application>
  <PresentationFormat>Custom</PresentationFormat>
  <Paragraphs>161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1" baseType="lpstr">
      <vt:lpstr>Arial</vt:lpstr>
      <vt:lpstr>Calibri</vt:lpstr>
      <vt:lpstr>PT Sans</vt:lpstr>
      <vt:lpstr>YS Text Bold</vt:lpstr>
      <vt:lpstr>YS Text Light</vt:lpstr>
      <vt:lpstr>YS Text Medium</vt:lpstr>
      <vt:lpstr>YS Text Regular</vt:lpstr>
      <vt:lpstr>Yandex.Academy</vt:lpstr>
      <vt:lpstr>Основы архитектуры приложений на Go</vt:lpstr>
      <vt:lpstr>О чем поговорим</vt:lpstr>
      <vt:lpstr>Проблемы написания кода в одном файле</vt:lpstr>
      <vt:lpstr>Сложности тестирования</vt:lpstr>
      <vt:lpstr>Сложности тестирования</vt:lpstr>
      <vt:lpstr>Переплетение логики</vt:lpstr>
      <vt:lpstr>Использование глобальных переменных</vt:lpstr>
      <vt:lpstr>Отсутствие повторного использования кода</vt:lpstr>
      <vt:lpstr>Итого</vt:lpstr>
      <vt:lpstr>Организация кода в Go: Пакеты (Packages)</vt:lpstr>
      <vt:lpstr>Организация кода в Go: Пакеты (Packages)</vt:lpstr>
      <vt:lpstr>Организация кода в Go: Модули (Modules)</vt:lpstr>
      <vt:lpstr>Организация кода в Go</vt:lpstr>
      <vt:lpstr>Организация кода в Go: Модули (Modules)</vt:lpstr>
      <vt:lpstr>Экспортируемые и неэкспортируемые сущности</vt:lpstr>
      <vt:lpstr>Экспортируемые и неэкспортируемые сущности</vt:lpstr>
      <vt:lpstr>Использование интерфейсов</vt:lpstr>
      <vt:lpstr>SOLID в Go</vt:lpstr>
      <vt:lpstr>Single Responsibility Principle (SRP)</vt:lpstr>
      <vt:lpstr>Open/Closed Principle (OCP) </vt:lpstr>
      <vt:lpstr>Принцип подстановки Барбары Лисков (LSP)</vt:lpstr>
      <vt:lpstr>Interface Segregation Principle (ISP)</vt:lpstr>
      <vt:lpstr>Dependency Inversion Principle (DIP)</vt:lpstr>
      <vt:lpstr>Паттерны проектирования</vt:lpstr>
      <vt:lpstr>Singleton</vt:lpstr>
      <vt:lpstr>Репозиторий</vt:lpstr>
      <vt:lpstr>Сервис</vt:lpstr>
      <vt:lpstr>Слоистая архитектура</vt:lpstr>
      <vt:lpstr>Слоистая архитектура</vt:lpstr>
      <vt:lpstr>Введение в чистую архитектуру</vt:lpstr>
      <vt:lpstr>Введение в чистую архитектуру</vt:lpstr>
      <vt:lpstr>Введение в чистую архитектуру</vt:lpstr>
      <vt:lpstr>Спасибо за внимание!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Введение в разработку на Go</dc:title>
  <dc:creator>Sargsyan Yura</dc:creator>
  <cp:lastModifiedBy>Sargsyan Yura</cp:lastModifiedBy>
  <cp:revision>2</cp:revision>
  <dcterms:created xsi:type="dcterms:W3CDTF">2024-09-04T08:49:36Z</dcterms:created>
  <dcterms:modified xsi:type="dcterms:W3CDTF">2024-10-01T04:05:34Z</dcterms:modified>
</cp:coreProperties>
</file>